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65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章弘 大崎" initials="章弘" lastIdx="1" clrIdx="0">
    <p:extLst>
      <p:ext uri="{19B8F6BF-5375-455C-9EA6-DF929625EA0E}">
        <p15:presenceInfo xmlns:p15="http://schemas.microsoft.com/office/powerpoint/2012/main" userId="9b8c0197cbafde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972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16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8693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8693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C50F9221-B252-4D69-901C-0ABEFDECCB72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5"/>
          </a:xfrm>
          <a:prstGeom prst="rect">
            <a:avLst/>
          </a:prstGeom>
        </p:spPr>
        <p:txBody>
          <a:bodyPr vert="horz" lIns="92227" tIns="46113" rIns="92227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FC63275A-CACA-4A05-BD37-6667D862E4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2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1pPr>
    <a:lvl2pPr marL="300987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2pPr>
    <a:lvl3pPr marL="601976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3pPr>
    <a:lvl4pPr marL="902964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4pPr>
    <a:lvl5pPr marL="1203952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5pPr>
    <a:lvl6pPr marL="1504939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6pPr>
    <a:lvl7pPr marL="1805927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7pPr>
    <a:lvl8pPr marL="2106915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8pPr>
    <a:lvl9pPr marL="2407903" algn="l" defTabSz="601976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3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74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1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55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23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89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77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97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98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9F9D-F912-42F9-8308-ED0C6DFA86A8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92F3-52A5-450F-974B-A1172F1974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80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BA972FA-41F3-49A7-82ED-CDBD0FD22CB2}"/>
              </a:ext>
            </a:extLst>
          </p:cNvPr>
          <p:cNvSpPr/>
          <p:nvPr/>
        </p:nvSpPr>
        <p:spPr>
          <a:xfrm>
            <a:off x="2181557" y="190777"/>
            <a:ext cx="2516525" cy="17817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1" name="表 4">
            <a:extLst>
              <a:ext uri="{FF2B5EF4-FFF2-40B4-BE49-F238E27FC236}">
                <a16:creationId xmlns:a16="http://schemas.microsoft.com/office/drawing/2014/main" id="{85D24721-4DD5-4EAA-83BD-73D2F1B63B18}"/>
              </a:ext>
            </a:extLst>
          </p:cNvPr>
          <p:cNvGraphicFramePr>
            <a:graphicFrameLocks noGrp="1"/>
          </p:cNvGraphicFramePr>
          <p:nvPr/>
        </p:nvGraphicFramePr>
        <p:xfrm>
          <a:off x="1462328" y="192748"/>
          <a:ext cx="396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159017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0387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701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7891841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96313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797029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709374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441554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0279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81335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960586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7563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2477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252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7937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274309"/>
                  </a:ext>
                </a:extLst>
              </a:tr>
            </a:tbl>
          </a:graphicData>
        </a:graphic>
      </p:graphicFrame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04E1B07-A8F6-4EA5-AEA8-AA6C7B0BBF6D}"/>
              </a:ext>
            </a:extLst>
          </p:cNvPr>
          <p:cNvGraphicFramePr>
            <a:graphicFrameLocks noGrp="1"/>
          </p:cNvGraphicFramePr>
          <p:nvPr/>
        </p:nvGraphicFramePr>
        <p:xfrm>
          <a:off x="18000" y="1986000"/>
          <a:ext cx="6840000" cy="79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953935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8929257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3619201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59017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0387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701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7891841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96313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797029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709374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441554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0279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81335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960586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82543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619959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707818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453522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199407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7206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5756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9433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5322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9604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469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8328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5918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028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829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9775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893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1277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3962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4225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4129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8103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7563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2477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252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7937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274309"/>
                  </a:ext>
                </a:extLst>
              </a:tr>
            </a:tbl>
          </a:graphicData>
        </a:graphic>
      </p:graphicFrame>
      <p:sp>
        <p:nvSpPr>
          <p:cNvPr id="52" name="矢印: 右 51">
            <a:extLst>
              <a:ext uri="{FF2B5EF4-FFF2-40B4-BE49-F238E27FC236}">
                <a16:creationId xmlns:a16="http://schemas.microsoft.com/office/drawing/2014/main" id="{8853F40C-A2D9-41DF-AFAA-443F01A03871}"/>
              </a:ext>
            </a:extLst>
          </p:cNvPr>
          <p:cNvSpPr/>
          <p:nvPr/>
        </p:nvSpPr>
        <p:spPr>
          <a:xfrm>
            <a:off x="2717800" y="276329"/>
            <a:ext cx="1440000" cy="540000"/>
          </a:xfrm>
          <a:prstGeom prst="rightArrow">
            <a:avLst>
              <a:gd name="adj1" fmla="val 66463"/>
              <a:gd name="adj2" fmla="val 662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478D810-CDE6-41FE-8C95-6AC63684BD07}"/>
              </a:ext>
            </a:extLst>
          </p:cNvPr>
          <p:cNvSpPr/>
          <p:nvPr/>
        </p:nvSpPr>
        <p:spPr>
          <a:xfrm>
            <a:off x="2439000" y="6394626"/>
            <a:ext cx="1980000" cy="198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5706F5D-13D4-46A6-BE14-27FBABEDA053}"/>
              </a:ext>
            </a:extLst>
          </p:cNvPr>
          <p:cNvGrpSpPr/>
          <p:nvPr/>
        </p:nvGrpSpPr>
        <p:grpSpPr>
          <a:xfrm>
            <a:off x="184732" y="190777"/>
            <a:ext cx="6490569" cy="9710181"/>
            <a:chOff x="184732" y="190777"/>
            <a:chExt cx="6490569" cy="9710181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A073256-1E2E-41FA-87B7-E4A371A2987D}"/>
                </a:ext>
              </a:extLst>
            </p:cNvPr>
            <p:cNvCxnSpPr>
              <a:cxnSpLocks/>
            </p:cNvCxnSpPr>
            <p:nvPr/>
          </p:nvCxnSpPr>
          <p:spPr>
            <a:xfrm>
              <a:off x="184732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C9AD2227-0917-47FA-BA32-CF1F110FAEC6}"/>
                </a:ext>
              </a:extLst>
            </p:cNvPr>
            <p:cNvCxnSpPr>
              <a:cxnSpLocks/>
            </p:cNvCxnSpPr>
            <p:nvPr/>
          </p:nvCxnSpPr>
          <p:spPr>
            <a:xfrm>
              <a:off x="6675301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E0A60B04-8A12-4EBA-89FE-2B6E3CD41932}"/>
                </a:ext>
              </a:extLst>
            </p:cNvPr>
            <p:cNvCxnSpPr>
              <a:cxnSpLocks/>
            </p:cNvCxnSpPr>
            <p:nvPr/>
          </p:nvCxnSpPr>
          <p:spPr>
            <a:xfrm>
              <a:off x="545319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078BC7FD-0E86-4782-82AA-AD98C0E7C902}"/>
                </a:ext>
              </a:extLst>
            </p:cNvPr>
            <p:cNvCxnSpPr>
              <a:cxnSpLocks/>
            </p:cNvCxnSpPr>
            <p:nvPr/>
          </p:nvCxnSpPr>
          <p:spPr>
            <a:xfrm>
              <a:off x="905906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245F4D4-89F2-431E-8334-80B0B27A957F}"/>
                </a:ext>
              </a:extLst>
            </p:cNvPr>
            <p:cNvCxnSpPr>
              <a:cxnSpLocks/>
            </p:cNvCxnSpPr>
            <p:nvPr/>
          </p:nvCxnSpPr>
          <p:spPr>
            <a:xfrm>
              <a:off x="1266493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5E326FFF-58CA-4A7D-AAA8-B416945C2D3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080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9EA260BA-FA98-4A5E-B30E-8E5C8A8EC17C}"/>
                </a:ext>
              </a:extLst>
            </p:cNvPr>
            <p:cNvCxnSpPr>
              <a:cxnSpLocks/>
            </p:cNvCxnSpPr>
            <p:nvPr/>
          </p:nvCxnSpPr>
          <p:spPr>
            <a:xfrm>
              <a:off x="1987667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BCAD02B1-E474-4CB7-BE5D-6A417E805BFC}"/>
                </a:ext>
              </a:extLst>
            </p:cNvPr>
            <p:cNvCxnSpPr>
              <a:cxnSpLocks/>
            </p:cNvCxnSpPr>
            <p:nvPr/>
          </p:nvCxnSpPr>
          <p:spPr>
            <a:xfrm>
              <a:off x="2348254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DE06EC14-7AB8-45A3-9A69-90E020917C19}"/>
                </a:ext>
              </a:extLst>
            </p:cNvPr>
            <p:cNvCxnSpPr>
              <a:cxnSpLocks/>
            </p:cNvCxnSpPr>
            <p:nvPr/>
          </p:nvCxnSpPr>
          <p:spPr>
            <a:xfrm>
              <a:off x="3069428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70C3FA99-0A95-4BB7-AE61-EA98173EEB0B}"/>
                </a:ext>
              </a:extLst>
            </p:cNvPr>
            <p:cNvCxnSpPr>
              <a:cxnSpLocks/>
            </p:cNvCxnSpPr>
            <p:nvPr/>
          </p:nvCxnSpPr>
          <p:spPr>
            <a:xfrm>
              <a:off x="3430015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06C9252D-22BD-40FD-99D3-A705AD10EBCE}"/>
                </a:ext>
              </a:extLst>
            </p:cNvPr>
            <p:cNvCxnSpPr>
              <a:cxnSpLocks/>
            </p:cNvCxnSpPr>
            <p:nvPr/>
          </p:nvCxnSpPr>
          <p:spPr>
            <a:xfrm>
              <a:off x="3790602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B30DCAF0-8A8D-48D0-828B-7208B34ACAA2}"/>
                </a:ext>
              </a:extLst>
            </p:cNvPr>
            <p:cNvCxnSpPr>
              <a:cxnSpLocks/>
            </p:cNvCxnSpPr>
            <p:nvPr/>
          </p:nvCxnSpPr>
          <p:spPr>
            <a:xfrm>
              <a:off x="4151189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FA5A6EAE-F3E8-405F-88DE-5381F96EB505}"/>
                </a:ext>
              </a:extLst>
            </p:cNvPr>
            <p:cNvCxnSpPr>
              <a:cxnSpLocks/>
            </p:cNvCxnSpPr>
            <p:nvPr/>
          </p:nvCxnSpPr>
          <p:spPr>
            <a:xfrm>
              <a:off x="4511776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0311AF9E-8110-402F-A5EB-2759FD4C4B80}"/>
                </a:ext>
              </a:extLst>
            </p:cNvPr>
            <p:cNvCxnSpPr>
              <a:cxnSpLocks/>
            </p:cNvCxnSpPr>
            <p:nvPr/>
          </p:nvCxnSpPr>
          <p:spPr>
            <a:xfrm>
              <a:off x="4872363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116E6ABC-DCB4-4E4B-BF05-41EF46A1DBF3}"/>
                </a:ext>
              </a:extLst>
            </p:cNvPr>
            <p:cNvCxnSpPr>
              <a:cxnSpLocks/>
            </p:cNvCxnSpPr>
            <p:nvPr/>
          </p:nvCxnSpPr>
          <p:spPr>
            <a:xfrm>
              <a:off x="5232950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B536DA00-8294-4DD0-9BF5-1E73138970C2}"/>
                </a:ext>
              </a:extLst>
            </p:cNvPr>
            <p:cNvCxnSpPr>
              <a:cxnSpLocks/>
            </p:cNvCxnSpPr>
            <p:nvPr/>
          </p:nvCxnSpPr>
          <p:spPr>
            <a:xfrm>
              <a:off x="5954124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7F3E248B-6F79-4960-93D3-AB1947E65989}"/>
                </a:ext>
              </a:extLst>
            </p:cNvPr>
            <p:cNvCxnSpPr>
              <a:cxnSpLocks/>
            </p:cNvCxnSpPr>
            <p:nvPr/>
          </p:nvCxnSpPr>
          <p:spPr>
            <a:xfrm>
              <a:off x="6314711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F8FA2227-7036-4881-B05A-95F1D3A313DE}"/>
                </a:ext>
              </a:extLst>
            </p:cNvPr>
            <p:cNvCxnSpPr>
              <a:cxnSpLocks/>
            </p:cNvCxnSpPr>
            <p:nvPr/>
          </p:nvCxnSpPr>
          <p:spPr>
            <a:xfrm>
              <a:off x="5593537" y="1992350"/>
              <a:ext cx="0" cy="7908608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7F15D8B5-CA0B-45F7-9B13-34760C050765}"/>
                </a:ext>
              </a:extLst>
            </p:cNvPr>
            <p:cNvCxnSpPr>
              <a:cxnSpLocks/>
            </p:cNvCxnSpPr>
            <p:nvPr/>
          </p:nvCxnSpPr>
          <p:spPr>
            <a:xfrm>
              <a:off x="2708841" y="1975917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2CB00AF3-69F5-45B5-9D6F-133356EDF60A}"/>
              </a:ext>
            </a:extLst>
          </p:cNvPr>
          <p:cNvCxnSpPr>
            <a:cxnSpLocks/>
          </p:cNvCxnSpPr>
          <p:nvPr/>
        </p:nvCxnSpPr>
        <p:spPr>
          <a:xfrm>
            <a:off x="0" y="1982240"/>
            <a:ext cx="6858000" cy="1011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矢印: 右 9">
            <a:extLst>
              <a:ext uri="{FF2B5EF4-FFF2-40B4-BE49-F238E27FC236}">
                <a16:creationId xmlns:a16="http://schemas.microsoft.com/office/drawing/2014/main" id="{9BFEC6B6-98EC-4303-A043-76F94AC68EDF}"/>
              </a:ext>
            </a:extLst>
          </p:cNvPr>
          <p:cNvSpPr/>
          <p:nvPr/>
        </p:nvSpPr>
        <p:spPr>
          <a:xfrm>
            <a:off x="2717800" y="1361676"/>
            <a:ext cx="1440000" cy="540000"/>
          </a:xfrm>
          <a:prstGeom prst="rightArrow">
            <a:avLst>
              <a:gd name="adj1" fmla="val 66757"/>
              <a:gd name="adj2" fmla="val 65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7" name="グループ化 386">
            <a:extLst>
              <a:ext uri="{FF2B5EF4-FFF2-40B4-BE49-F238E27FC236}">
                <a16:creationId xmlns:a16="http://schemas.microsoft.com/office/drawing/2014/main" id="{589B5EEB-8B6D-4813-950D-F576F178C7F9}"/>
              </a:ext>
            </a:extLst>
          </p:cNvPr>
          <p:cNvGrpSpPr/>
          <p:nvPr/>
        </p:nvGrpSpPr>
        <p:grpSpPr>
          <a:xfrm>
            <a:off x="1984254" y="7366330"/>
            <a:ext cx="1491891" cy="1442898"/>
            <a:chOff x="1981873" y="7371092"/>
            <a:chExt cx="1491891" cy="1442898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696E94F0-5583-46DA-A1D1-5E9FCECBDA9E}"/>
                </a:ext>
              </a:extLst>
            </p:cNvPr>
            <p:cNvGrpSpPr/>
            <p:nvPr/>
          </p:nvGrpSpPr>
          <p:grpSpPr>
            <a:xfrm>
              <a:off x="1997060" y="7392424"/>
              <a:ext cx="1413708" cy="1421566"/>
              <a:chOff x="1173942" y="6062842"/>
              <a:chExt cx="1413708" cy="1421566"/>
            </a:xfrm>
            <a:solidFill>
              <a:schemeClr val="bg1"/>
            </a:solidFill>
          </p:grpSpPr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629D8E74-D6B2-4939-908F-3CB1E7C0C513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936B5F21-F3CA-4FD6-ACAE-2958997F34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>
                  <a:extLst>
                    <a:ext uri="{FF2B5EF4-FFF2-40B4-BE49-F238E27FC236}">
                      <a16:creationId xmlns:a16="http://schemas.microsoft.com/office/drawing/2014/main" id="{66121822-48D4-4116-A06D-5704F9EBDA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5235A6C1-E25A-4841-A8C6-C277E834C4C1}"/>
                  </a:ext>
                </a:extLst>
              </p:cNvPr>
              <p:cNvSpPr txBox="1"/>
              <p:nvPr/>
            </p:nvSpPr>
            <p:spPr>
              <a:xfrm>
                <a:off x="1821358" y="606284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123" name="テキスト ボックス 122">
                <a:extLst>
                  <a:ext uri="{FF2B5EF4-FFF2-40B4-BE49-F238E27FC236}">
                    <a16:creationId xmlns:a16="http://schemas.microsoft.com/office/drawing/2014/main" id="{EF203447-A710-4AF2-8BE8-2F6837C97435}"/>
                  </a:ext>
                </a:extLst>
              </p:cNvPr>
              <p:cNvSpPr txBox="1"/>
              <p:nvPr/>
            </p:nvSpPr>
            <p:spPr>
              <a:xfrm rot="5400000">
                <a:off x="2488905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E9C55E13-F896-44B3-B8BC-D640FCBA1561}"/>
                  </a:ext>
                </a:extLst>
              </p:cNvPr>
              <p:cNvSpPr txBox="1"/>
              <p:nvPr/>
            </p:nvSpPr>
            <p:spPr>
              <a:xfrm rot="10800000">
                <a:off x="1841263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F20BA6F2-F719-4F20-801A-82DAABA19DD0}"/>
                  </a:ext>
                </a:extLst>
              </p:cNvPr>
              <p:cNvSpPr txBox="1"/>
              <p:nvPr/>
            </p:nvSpPr>
            <p:spPr>
              <a:xfrm rot="16200000">
                <a:off x="1182919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</p:grpSp>
        <p:grpSp>
          <p:nvGrpSpPr>
            <p:cNvPr id="166" name="グループ化 165">
              <a:extLst>
                <a:ext uri="{FF2B5EF4-FFF2-40B4-BE49-F238E27FC236}">
                  <a16:creationId xmlns:a16="http://schemas.microsoft.com/office/drawing/2014/main" id="{6AC9FFCF-0879-437D-873B-4BAF7C4B0AEE}"/>
                </a:ext>
              </a:extLst>
            </p:cNvPr>
            <p:cNvGrpSpPr/>
            <p:nvPr/>
          </p:nvGrpSpPr>
          <p:grpSpPr>
            <a:xfrm rot="1800000">
              <a:off x="1997065" y="7389720"/>
              <a:ext cx="1413705" cy="1424270"/>
              <a:chOff x="1173943" y="6060134"/>
              <a:chExt cx="1413705" cy="1424270"/>
            </a:xfrm>
            <a:solidFill>
              <a:schemeClr val="bg1"/>
            </a:solidFill>
          </p:grpSpPr>
          <p:grpSp>
            <p:nvGrpSpPr>
              <p:cNvPr id="167" name="グループ化 166">
                <a:extLst>
                  <a:ext uri="{FF2B5EF4-FFF2-40B4-BE49-F238E27FC236}">
                    <a16:creationId xmlns:a16="http://schemas.microsoft.com/office/drawing/2014/main" id="{291FD5E9-A435-4873-997D-71919D6F3418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172" name="直線コネクタ 171">
                  <a:extLst>
                    <a:ext uri="{FF2B5EF4-FFF2-40B4-BE49-F238E27FC236}">
                      <a16:creationId xmlns:a16="http://schemas.microsoft.com/office/drawing/2014/main" id="{AD4821D9-B919-4738-8944-73B051F13E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線コネクタ 172">
                  <a:extLst>
                    <a:ext uri="{FF2B5EF4-FFF2-40B4-BE49-F238E27FC236}">
                      <a16:creationId xmlns:a16="http://schemas.microsoft.com/office/drawing/2014/main" id="{7DF3092C-AF62-42FA-96A7-F8BA6E6AB4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テキスト ボックス 167">
                <a:extLst>
                  <a:ext uri="{FF2B5EF4-FFF2-40B4-BE49-F238E27FC236}">
                    <a16:creationId xmlns:a16="http://schemas.microsoft.com/office/drawing/2014/main" id="{D46438EC-A20F-4AC0-B4DD-A050EBD0BE13}"/>
                  </a:ext>
                </a:extLst>
              </p:cNvPr>
              <p:cNvSpPr txBox="1"/>
              <p:nvPr/>
            </p:nvSpPr>
            <p:spPr>
              <a:xfrm>
                <a:off x="1841259" y="6060134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69" name="テキスト ボックス 168">
                <a:extLst>
                  <a:ext uri="{FF2B5EF4-FFF2-40B4-BE49-F238E27FC236}">
                    <a16:creationId xmlns:a16="http://schemas.microsoft.com/office/drawing/2014/main" id="{B9C02447-BFE5-45BD-8C1D-7DE3EF1DFBBF}"/>
                  </a:ext>
                </a:extLst>
              </p:cNvPr>
              <p:cNvSpPr txBox="1"/>
              <p:nvPr/>
            </p:nvSpPr>
            <p:spPr>
              <a:xfrm rot="5400000">
                <a:off x="2488903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170" name="テキスト ボックス 169">
                <a:extLst>
                  <a:ext uri="{FF2B5EF4-FFF2-40B4-BE49-F238E27FC236}">
                    <a16:creationId xmlns:a16="http://schemas.microsoft.com/office/drawing/2014/main" id="{901E33CC-57E5-4380-9B99-E8F8055C706F}"/>
                  </a:ext>
                </a:extLst>
              </p:cNvPr>
              <p:cNvSpPr txBox="1"/>
              <p:nvPr/>
            </p:nvSpPr>
            <p:spPr>
              <a:xfrm rot="10800000">
                <a:off x="1841264" y="737668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71" name="テキスト ボックス 170">
                <a:extLst>
                  <a:ext uri="{FF2B5EF4-FFF2-40B4-BE49-F238E27FC236}">
                    <a16:creationId xmlns:a16="http://schemas.microsoft.com/office/drawing/2014/main" id="{B472E03C-164D-46EC-993C-1BA21832A263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174" name="グループ化 173">
              <a:extLst>
                <a:ext uri="{FF2B5EF4-FFF2-40B4-BE49-F238E27FC236}">
                  <a16:creationId xmlns:a16="http://schemas.microsoft.com/office/drawing/2014/main" id="{E600BDC0-D1D6-48D9-ABDF-02EF314455B9}"/>
                </a:ext>
              </a:extLst>
            </p:cNvPr>
            <p:cNvGrpSpPr/>
            <p:nvPr/>
          </p:nvGrpSpPr>
          <p:grpSpPr>
            <a:xfrm rot="900000">
              <a:off x="1997060" y="7389718"/>
              <a:ext cx="1413708" cy="1424271"/>
              <a:chOff x="1173942" y="6060136"/>
              <a:chExt cx="1413708" cy="1424271"/>
            </a:xfrm>
            <a:solidFill>
              <a:schemeClr val="bg1"/>
            </a:solidFill>
          </p:grpSpPr>
          <p:grpSp>
            <p:nvGrpSpPr>
              <p:cNvPr id="175" name="グループ化 174">
                <a:extLst>
                  <a:ext uri="{FF2B5EF4-FFF2-40B4-BE49-F238E27FC236}">
                    <a16:creationId xmlns:a16="http://schemas.microsoft.com/office/drawing/2014/main" id="{811C62F7-2689-4E2E-BBFF-3B0A9243AAD5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180" name="直線コネクタ 179">
                  <a:extLst>
                    <a:ext uri="{FF2B5EF4-FFF2-40B4-BE49-F238E27FC236}">
                      <a16:creationId xmlns:a16="http://schemas.microsoft.com/office/drawing/2014/main" id="{3B9D4042-E15D-454C-B969-2CC114D25C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直線コネクタ 180">
                  <a:extLst>
                    <a:ext uri="{FF2B5EF4-FFF2-40B4-BE49-F238E27FC236}">
                      <a16:creationId xmlns:a16="http://schemas.microsoft.com/office/drawing/2014/main" id="{AEABAD20-D29C-4F0C-A37D-F960367959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6" name="テキスト ボックス 175">
                <a:extLst>
                  <a:ext uri="{FF2B5EF4-FFF2-40B4-BE49-F238E27FC236}">
                    <a16:creationId xmlns:a16="http://schemas.microsoft.com/office/drawing/2014/main" id="{44B6E91E-F6FC-4663-BE8E-8CF23DFA33E9}"/>
                  </a:ext>
                </a:extLst>
              </p:cNvPr>
              <p:cNvSpPr txBox="1"/>
              <p:nvPr/>
            </p:nvSpPr>
            <p:spPr>
              <a:xfrm>
                <a:off x="1841263" y="606013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2B29F32F-06C0-42F4-BD51-2B2311F99ADE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178" name="テキスト ボックス 177">
                <a:extLst>
                  <a:ext uri="{FF2B5EF4-FFF2-40B4-BE49-F238E27FC236}">
                    <a16:creationId xmlns:a16="http://schemas.microsoft.com/office/drawing/2014/main" id="{CB9A4239-5428-4099-A0EE-E799D31B09E7}"/>
                  </a:ext>
                </a:extLst>
              </p:cNvPr>
              <p:cNvSpPr txBox="1"/>
              <p:nvPr/>
            </p:nvSpPr>
            <p:spPr>
              <a:xfrm rot="10800000">
                <a:off x="1841263" y="737668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179" name="テキスト ボックス 178">
                <a:extLst>
                  <a:ext uri="{FF2B5EF4-FFF2-40B4-BE49-F238E27FC236}">
                    <a16:creationId xmlns:a16="http://schemas.microsoft.com/office/drawing/2014/main" id="{28D84BC1-A4E1-4EBC-B9B2-D4F91C89C08D}"/>
                  </a:ext>
                </a:extLst>
              </p:cNvPr>
              <p:cNvSpPr txBox="1"/>
              <p:nvPr/>
            </p:nvSpPr>
            <p:spPr>
              <a:xfrm rot="16200000">
                <a:off x="1182919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190" name="グループ化 189">
              <a:extLst>
                <a:ext uri="{FF2B5EF4-FFF2-40B4-BE49-F238E27FC236}">
                  <a16:creationId xmlns:a16="http://schemas.microsoft.com/office/drawing/2014/main" id="{E7A941ED-C8A6-4CEB-8883-7C24FBD2BACF}"/>
                </a:ext>
              </a:extLst>
            </p:cNvPr>
            <p:cNvGrpSpPr/>
            <p:nvPr/>
          </p:nvGrpSpPr>
          <p:grpSpPr>
            <a:xfrm rot="3600000">
              <a:off x="1997058" y="7389719"/>
              <a:ext cx="1413711" cy="1424273"/>
              <a:chOff x="1173939" y="6060135"/>
              <a:chExt cx="1413711" cy="1424273"/>
            </a:xfrm>
            <a:solidFill>
              <a:schemeClr val="bg1"/>
            </a:solidFill>
          </p:grpSpPr>
          <p:grpSp>
            <p:nvGrpSpPr>
              <p:cNvPr id="191" name="グループ化 190">
                <a:extLst>
                  <a:ext uri="{FF2B5EF4-FFF2-40B4-BE49-F238E27FC236}">
                    <a16:creationId xmlns:a16="http://schemas.microsoft.com/office/drawing/2014/main" id="{33CD215F-FCA1-4F68-845C-A6275B3462D1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613F2861-2ADD-4ED1-84AD-6D29827166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直線コネクタ 196">
                  <a:extLst>
                    <a:ext uri="{FF2B5EF4-FFF2-40B4-BE49-F238E27FC236}">
                      <a16:creationId xmlns:a16="http://schemas.microsoft.com/office/drawing/2014/main" id="{4428FB54-BCAC-4E5B-B47D-5ADF90192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2" name="テキスト ボックス 191">
                <a:extLst>
                  <a:ext uri="{FF2B5EF4-FFF2-40B4-BE49-F238E27FC236}">
                    <a16:creationId xmlns:a16="http://schemas.microsoft.com/office/drawing/2014/main" id="{4F6B5943-9526-48D4-BC40-4EF02DB7AF08}"/>
                  </a:ext>
                </a:extLst>
              </p:cNvPr>
              <p:cNvSpPr txBox="1"/>
              <p:nvPr/>
            </p:nvSpPr>
            <p:spPr>
              <a:xfrm>
                <a:off x="1841261" y="606013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93" name="テキスト ボックス 192">
                <a:extLst>
                  <a:ext uri="{FF2B5EF4-FFF2-40B4-BE49-F238E27FC236}">
                    <a16:creationId xmlns:a16="http://schemas.microsoft.com/office/drawing/2014/main" id="{3B4B40EF-F3EE-48B7-8761-4DBE0C7C5CC6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C92E45CC-616C-472D-A986-0ECF8F166046}"/>
                  </a:ext>
                </a:extLst>
              </p:cNvPr>
              <p:cNvSpPr txBox="1"/>
              <p:nvPr/>
            </p:nvSpPr>
            <p:spPr>
              <a:xfrm rot="10800000">
                <a:off x="1841260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95" name="テキスト ボックス 194">
                <a:extLst>
                  <a:ext uri="{FF2B5EF4-FFF2-40B4-BE49-F238E27FC236}">
                    <a16:creationId xmlns:a16="http://schemas.microsoft.com/office/drawing/2014/main" id="{91DD5486-13E6-4DE5-8F3E-8BC8436ACBAB}"/>
                  </a:ext>
                </a:extLst>
              </p:cNvPr>
              <p:cNvSpPr txBox="1"/>
              <p:nvPr/>
            </p:nvSpPr>
            <p:spPr>
              <a:xfrm rot="16200000">
                <a:off x="1182916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D2E9835E-EF79-4FED-9CF0-F2F4314F2F77}"/>
                </a:ext>
              </a:extLst>
            </p:cNvPr>
            <p:cNvGrpSpPr/>
            <p:nvPr/>
          </p:nvGrpSpPr>
          <p:grpSpPr>
            <a:xfrm rot="4500000">
              <a:off x="1997059" y="7389720"/>
              <a:ext cx="1413710" cy="1424272"/>
              <a:chOff x="1173938" y="6060138"/>
              <a:chExt cx="1413710" cy="1424272"/>
            </a:xfrm>
            <a:solidFill>
              <a:schemeClr val="bg1"/>
            </a:solidFill>
          </p:grpSpPr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947AE6C4-5EE6-49CF-AB9B-DF2BC2562761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36" name="直線コネクタ 235">
                  <a:extLst>
                    <a:ext uri="{FF2B5EF4-FFF2-40B4-BE49-F238E27FC236}">
                      <a16:creationId xmlns:a16="http://schemas.microsoft.com/office/drawing/2014/main" id="{862F2E6B-A69D-4BE7-9C88-BA222E8D43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直線コネクタ 236">
                  <a:extLst>
                    <a:ext uri="{FF2B5EF4-FFF2-40B4-BE49-F238E27FC236}">
                      <a16:creationId xmlns:a16="http://schemas.microsoft.com/office/drawing/2014/main" id="{AC9E3A10-E55B-401E-93BE-6921618B1C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2" name="テキスト ボックス 231">
                <a:extLst>
                  <a:ext uri="{FF2B5EF4-FFF2-40B4-BE49-F238E27FC236}">
                    <a16:creationId xmlns:a16="http://schemas.microsoft.com/office/drawing/2014/main" id="{BF7F255C-B9FC-42D0-B1CC-742D5F1609B8}"/>
                  </a:ext>
                </a:extLst>
              </p:cNvPr>
              <p:cNvSpPr txBox="1"/>
              <p:nvPr/>
            </p:nvSpPr>
            <p:spPr>
              <a:xfrm>
                <a:off x="1841260" y="606013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33" name="テキスト ボックス 232">
                <a:extLst>
                  <a:ext uri="{FF2B5EF4-FFF2-40B4-BE49-F238E27FC236}">
                    <a16:creationId xmlns:a16="http://schemas.microsoft.com/office/drawing/2014/main" id="{5A29C6BA-4AF3-4CAC-9375-C15A14A4E83E}"/>
                  </a:ext>
                </a:extLst>
              </p:cNvPr>
              <p:cNvSpPr txBox="1"/>
              <p:nvPr/>
            </p:nvSpPr>
            <p:spPr>
              <a:xfrm rot="5400000">
                <a:off x="2488903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234" name="テキスト ボックス 233">
                <a:extLst>
                  <a:ext uri="{FF2B5EF4-FFF2-40B4-BE49-F238E27FC236}">
                    <a16:creationId xmlns:a16="http://schemas.microsoft.com/office/drawing/2014/main" id="{40D12420-4EC8-4A52-A9E4-723D0577E2C0}"/>
                  </a:ext>
                </a:extLst>
              </p:cNvPr>
              <p:cNvSpPr txBox="1"/>
              <p:nvPr/>
            </p:nvSpPr>
            <p:spPr>
              <a:xfrm rot="10800000">
                <a:off x="1841261" y="737668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35" name="テキスト ボックス 234">
                <a:extLst>
                  <a:ext uri="{FF2B5EF4-FFF2-40B4-BE49-F238E27FC236}">
                    <a16:creationId xmlns:a16="http://schemas.microsoft.com/office/drawing/2014/main" id="{CDCF1189-4789-44E7-B156-7A0C204F1D1C}"/>
                  </a:ext>
                </a:extLst>
              </p:cNvPr>
              <p:cNvSpPr txBox="1"/>
              <p:nvPr/>
            </p:nvSpPr>
            <p:spPr>
              <a:xfrm rot="16200000">
                <a:off x="1182915" y="671841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05F564FA-6D75-4844-A0B0-4B1BDA86D30F}"/>
                </a:ext>
              </a:extLst>
            </p:cNvPr>
            <p:cNvGrpSpPr/>
            <p:nvPr/>
          </p:nvGrpSpPr>
          <p:grpSpPr>
            <a:xfrm rot="2700000">
              <a:off x="2020964" y="7332001"/>
              <a:ext cx="1413709" cy="1491891"/>
              <a:chOff x="1173939" y="5992518"/>
              <a:chExt cx="1413709" cy="1491891"/>
            </a:xfrm>
            <a:solidFill>
              <a:schemeClr val="bg1"/>
            </a:solidFill>
          </p:grpSpPr>
          <p:grpSp>
            <p:nvGrpSpPr>
              <p:cNvPr id="183" name="グループ化 182">
                <a:extLst>
                  <a:ext uri="{FF2B5EF4-FFF2-40B4-BE49-F238E27FC236}">
                    <a16:creationId xmlns:a16="http://schemas.microsoft.com/office/drawing/2014/main" id="{2192B0EA-5BFA-4923-89B8-1F7A9006C072}"/>
                  </a:ext>
                </a:extLst>
              </p:cNvPr>
              <p:cNvGrpSpPr/>
              <p:nvPr/>
            </p:nvGrpSpPr>
            <p:grpSpPr>
              <a:xfrm>
                <a:off x="1333500" y="5992518"/>
                <a:ext cx="1105737" cy="1104634"/>
                <a:chOff x="1333500" y="5992518"/>
                <a:chExt cx="1105737" cy="1104634"/>
              </a:xfrm>
              <a:grpFill/>
            </p:grpSpPr>
            <p:cxnSp>
              <p:nvCxnSpPr>
                <p:cNvPr id="189" name="直線コネクタ 188">
                  <a:extLst>
                    <a:ext uri="{FF2B5EF4-FFF2-40B4-BE49-F238E27FC236}">
                      <a16:creationId xmlns:a16="http://schemas.microsoft.com/office/drawing/2014/main" id="{33047747-3C67-44ED-82E8-D97BCF7861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 flipV="1">
                  <a:off x="1334380" y="5992518"/>
                  <a:ext cx="1102410" cy="1104634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直線コネクタ 187">
                  <a:extLst>
                    <a:ext uri="{FF2B5EF4-FFF2-40B4-BE49-F238E27FC236}">
                      <a16:creationId xmlns:a16="http://schemas.microsoft.com/office/drawing/2014/main" id="{6AD7BBB1-AE70-4AD9-AF7C-F600382802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" name="テキスト ボックス 183">
                <a:extLst>
                  <a:ext uri="{FF2B5EF4-FFF2-40B4-BE49-F238E27FC236}">
                    <a16:creationId xmlns:a16="http://schemas.microsoft.com/office/drawing/2014/main" id="{EF3E6AE7-CBF1-4F59-A640-2E189AAF27FA}"/>
                  </a:ext>
                </a:extLst>
              </p:cNvPr>
              <p:cNvSpPr txBox="1"/>
              <p:nvPr/>
            </p:nvSpPr>
            <p:spPr>
              <a:xfrm>
                <a:off x="1863706" y="6060136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185" name="テキスト ボックス 184">
                <a:extLst>
                  <a:ext uri="{FF2B5EF4-FFF2-40B4-BE49-F238E27FC236}">
                    <a16:creationId xmlns:a16="http://schemas.microsoft.com/office/drawing/2014/main" id="{2D279CBF-A3E0-412A-BB21-D97ED3C6789B}"/>
                  </a:ext>
                </a:extLst>
              </p:cNvPr>
              <p:cNvSpPr txBox="1"/>
              <p:nvPr/>
            </p:nvSpPr>
            <p:spPr>
              <a:xfrm rot="5400000">
                <a:off x="2488903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  <p:sp>
            <p:nvSpPr>
              <p:cNvPr id="186" name="テキスト ボックス 185">
                <a:extLst>
                  <a:ext uri="{FF2B5EF4-FFF2-40B4-BE49-F238E27FC236}">
                    <a16:creationId xmlns:a16="http://schemas.microsoft.com/office/drawing/2014/main" id="{612BF5AA-3D46-4632-9918-0113D5E4413D}"/>
                  </a:ext>
                </a:extLst>
              </p:cNvPr>
              <p:cNvSpPr txBox="1"/>
              <p:nvPr/>
            </p:nvSpPr>
            <p:spPr>
              <a:xfrm rot="10800000">
                <a:off x="1863704" y="7376687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187" name="テキスト ボックス 186">
                <a:extLst>
                  <a:ext uri="{FF2B5EF4-FFF2-40B4-BE49-F238E27FC236}">
                    <a16:creationId xmlns:a16="http://schemas.microsoft.com/office/drawing/2014/main" id="{0509B708-DB89-4FF7-BD0F-163291C1AC29}"/>
                  </a:ext>
                </a:extLst>
              </p:cNvPr>
              <p:cNvSpPr txBox="1"/>
              <p:nvPr/>
            </p:nvSpPr>
            <p:spPr>
              <a:xfrm rot="16200000">
                <a:off x="1182916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</p:grpSp>
      </p:grpSp>
      <p:grpSp>
        <p:nvGrpSpPr>
          <p:cNvPr id="386" name="グループ化 385">
            <a:extLst>
              <a:ext uri="{FF2B5EF4-FFF2-40B4-BE49-F238E27FC236}">
                <a16:creationId xmlns:a16="http://schemas.microsoft.com/office/drawing/2014/main" id="{D20D8658-19B3-423C-B613-2FC258441542}"/>
              </a:ext>
            </a:extLst>
          </p:cNvPr>
          <p:cNvGrpSpPr/>
          <p:nvPr/>
        </p:nvGrpSpPr>
        <p:grpSpPr>
          <a:xfrm>
            <a:off x="3421646" y="7328547"/>
            <a:ext cx="1441151" cy="1486956"/>
            <a:chOff x="3419265" y="7335690"/>
            <a:chExt cx="1441151" cy="1486956"/>
          </a:xfrm>
        </p:grpSpPr>
        <p:grpSp>
          <p:nvGrpSpPr>
            <p:cNvPr id="337" name="グループ化 336">
              <a:extLst>
                <a:ext uri="{FF2B5EF4-FFF2-40B4-BE49-F238E27FC236}">
                  <a16:creationId xmlns:a16="http://schemas.microsoft.com/office/drawing/2014/main" id="{B71D8370-08A4-4FEC-B41A-DB8837DCE571}"/>
                </a:ext>
              </a:extLst>
            </p:cNvPr>
            <p:cNvGrpSpPr/>
            <p:nvPr/>
          </p:nvGrpSpPr>
          <p:grpSpPr>
            <a:xfrm rot="5400000">
              <a:off x="3440074" y="7390552"/>
              <a:ext cx="1413706" cy="1421566"/>
              <a:chOff x="1173946" y="6062843"/>
              <a:chExt cx="1413706" cy="1421566"/>
            </a:xfrm>
            <a:solidFill>
              <a:schemeClr val="bg1"/>
            </a:solidFill>
          </p:grpSpPr>
          <p:grpSp>
            <p:nvGrpSpPr>
              <p:cNvPr id="378" name="グループ化 377">
                <a:extLst>
                  <a:ext uri="{FF2B5EF4-FFF2-40B4-BE49-F238E27FC236}">
                    <a16:creationId xmlns:a16="http://schemas.microsoft.com/office/drawing/2014/main" id="{A3103176-8F13-4E87-A449-A396555DA419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83" name="直線コネクタ 382">
                  <a:extLst>
                    <a:ext uri="{FF2B5EF4-FFF2-40B4-BE49-F238E27FC236}">
                      <a16:creationId xmlns:a16="http://schemas.microsoft.com/office/drawing/2014/main" id="{AE123184-299F-431B-B444-FF0D0CB953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直線コネクタ 383">
                  <a:extLst>
                    <a:ext uri="{FF2B5EF4-FFF2-40B4-BE49-F238E27FC236}">
                      <a16:creationId xmlns:a16="http://schemas.microsoft.com/office/drawing/2014/main" id="{1421C9E9-B108-4F99-AB1F-3DE0943E6A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テキスト ボックス 378">
                <a:extLst>
                  <a:ext uri="{FF2B5EF4-FFF2-40B4-BE49-F238E27FC236}">
                    <a16:creationId xmlns:a16="http://schemas.microsoft.com/office/drawing/2014/main" id="{141EDD33-77C6-421F-AE19-6D8EFB09F08D}"/>
                  </a:ext>
                </a:extLst>
              </p:cNvPr>
              <p:cNvSpPr txBox="1"/>
              <p:nvPr/>
            </p:nvSpPr>
            <p:spPr>
              <a:xfrm>
                <a:off x="1843803" y="606284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80" name="テキスト ボックス 379">
                <a:extLst>
                  <a:ext uri="{FF2B5EF4-FFF2-40B4-BE49-F238E27FC236}">
                    <a16:creationId xmlns:a16="http://schemas.microsoft.com/office/drawing/2014/main" id="{74506A4C-599A-4558-BD34-AD81AF39FD1D}"/>
                  </a:ext>
                </a:extLst>
              </p:cNvPr>
              <p:cNvSpPr txBox="1"/>
              <p:nvPr/>
            </p:nvSpPr>
            <p:spPr>
              <a:xfrm rot="5400000">
                <a:off x="2488907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81" name="テキスト ボックス 380">
                <a:extLst>
                  <a:ext uri="{FF2B5EF4-FFF2-40B4-BE49-F238E27FC236}">
                    <a16:creationId xmlns:a16="http://schemas.microsoft.com/office/drawing/2014/main" id="{F9CEE6E3-E114-4F99-A9F4-C52666543257}"/>
                  </a:ext>
                </a:extLst>
              </p:cNvPr>
              <p:cNvSpPr txBox="1"/>
              <p:nvPr/>
            </p:nvSpPr>
            <p:spPr>
              <a:xfrm rot="10800000">
                <a:off x="1841262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82" name="テキスト ボックス 381">
                <a:extLst>
                  <a:ext uri="{FF2B5EF4-FFF2-40B4-BE49-F238E27FC236}">
                    <a16:creationId xmlns:a16="http://schemas.microsoft.com/office/drawing/2014/main" id="{1C7FF371-EBDF-42A1-95CA-ECD8D1D4CD7C}"/>
                  </a:ext>
                </a:extLst>
              </p:cNvPr>
              <p:cNvSpPr txBox="1"/>
              <p:nvPr/>
            </p:nvSpPr>
            <p:spPr>
              <a:xfrm rot="16200000">
                <a:off x="1182923" y="674085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</p:grpSp>
        <p:grpSp>
          <p:nvGrpSpPr>
            <p:cNvPr id="338" name="グループ化 337">
              <a:extLst>
                <a:ext uri="{FF2B5EF4-FFF2-40B4-BE49-F238E27FC236}">
                  <a16:creationId xmlns:a16="http://schemas.microsoft.com/office/drawing/2014/main" id="{AA7006BA-2CB5-443E-81D8-B32B28740079}"/>
                </a:ext>
              </a:extLst>
            </p:cNvPr>
            <p:cNvGrpSpPr/>
            <p:nvPr/>
          </p:nvGrpSpPr>
          <p:grpSpPr>
            <a:xfrm rot="7200000">
              <a:off x="3441426" y="7389200"/>
              <a:ext cx="1413706" cy="1424270"/>
              <a:chOff x="1173943" y="6060134"/>
              <a:chExt cx="1413706" cy="1424270"/>
            </a:xfrm>
            <a:solidFill>
              <a:schemeClr val="bg1"/>
            </a:solidFill>
          </p:grpSpPr>
          <p:grpSp>
            <p:nvGrpSpPr>
              <p:cNvPr id="371" name="グループ化 370">
                <a:extLst>
                  <a:ext uri="{FF2B5EF4-FFF2-40B4-BE49-F238E27FC236}">
                    <a16:creationId xmlns:a16="http://schemas.microsoft.com/office/drawing/2014/main" id="{57C3E065-A021-433C-967F-F14ABDE5D41B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76" name="直線コネクタ 375">
                  <a:extLst>
                    <a:ext uri="{FF2B5EF4-FFF2-40B4-BE49-F238E27FC236}">
                      <a16:creationId xmlns:a16="http://schemas.microsoft.com/office/drawing/2014/main" id="{2E5F8734-BB45-46B3-8427-F9AE790A6F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直線コネクタ 376">
                  <a:extLst>
                    <a:ext uri="{FF2B5EF4-FFF2-40B4-BE49-F238E27FC236}">
                      <a16:creationId xmlns:a16="http://schemas.microsoft.com/office/drawing/2014/main" id="{CBE2C28E-D737-42A3-92BF-4AE8E4E52C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2" name="テキスト ボックス 371">
                <a:extLst>
                  <a:ext uri="{FF2B5EF4-FFF2-40B4-BE49-F238E27FC236}">
                    <a16:creationId xmlns:a16="http://schemas.microsoft.com/office/drawing/2014/main" id="{64E823D2-5121-4DC1-B016-90C005FBE47F}"/>
                  </a:ext>
                </a:extLst>
              </p:cNvPr>
              <p:cNvSpPr txBox="1"/>
              <p:nvPr/>
            </p:nvSpPr>
            <p:spPr>
              <a:xfrm>
                <a:off x="1841258" y="6060134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73" name="テキスト ボックス 372">
                <a:extLst>
                  <a:ext uri="{FF2B5EF4-FFF2-40B4-BE49-F238E27FC236}">
                    <a16:creationId xmlns:a16="http://schemas.microsoft.com/office/drawing/2014/main" id="{CE9FDD46-AAAF-4241-B5BE-B12E23C820B7}"/>
                  </a:ext>
                </a:extLst>
              </p:cNvPr>
              <p:cNvSpPr txBox="1"/>
              <p:nvPr/>
            </p:nvSpPr>
            <p:spPr>
              <a:xfrm rot="5400000">
                <a:off x="2488904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374" name="テキスト ボックス 373">
                <a:extLst>
                  <a:ext uri="{FF2B5EF4-FFF2-40B4-BE49-F238E27FC236}">
                    <a16:creationId xmlns:a16="http://schemas.microsoft.com/office/drawing/2014/main" id="{526E6AD2-42B8-4836-86B2-11587FDB908D}"/>
                  </a:ext>
                </a:extLst>
              </p:cNvPr>
              <p:cNvSpPr txBox="1"/>
              <p:nvPr/>
            </p:nvSpPr>
            <p:spPr>
              <a:xfrm rot="10800000">
                <a:off x="1841264" y="737668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75" name="テキスト ボックス 374">
                <a:extLst>
                  <a:ext uri="{FF2B5EF4-FFF2-40B4-BE49-F238E27FC236}">
                    <a16:creationId xmlns:a16="http://schemas.microsoft.com/office/drawing/2014/main" id="{75242525-4909-49A8-9B6A-A279CA15EC18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339" name="グループ化 338">
              <a:extLst>
                <a:ext uri="{FF2B5EF4-FFF2-40B4-BE49-F238E27FC236}">
                  <a16:creationId xmlns:a16="http://schemas.microsoft.com/office/drawing/2014/main" id="{EE7D9DEF-BD8E-48C9-838F-A2E255594103}"/>
                </a:ext>
              </a:extLst>
            </p:cNvPr>
            <p:cNvGrpSpPr/>
            <p:nvPr/>
          </p:nvGrpSpPr>
          <p:grpSpPr>
            <a:xfrm rot="6300000">
              <a:off x="3441426" y="7389195"/>
              <a:ext cx="1413707" cy="1424272"/>
              <a:chOff x="1173943" y="6060137"/>
              <a:chExt cx="1413707" cy="1424272"/>
            </a:xfrm>
            <a:solidFill>
              <a:schemeClr val="bg1"/>
            </a:solidFill>
          </p:grpSpPr>
          <p:grpSp>
            <p:nvGrpSpPr>
              <p:cNvPr id="364" name="グループ化 363">
                <a:extLst>
                  <a:ext uri="{FF2B5EF4-FFF2-40B4-BE49-F238E27FC236}">
                    <a16:creationId xmlns:a16="http://schemas.microsoft.com/office/drawing/2014/main" id="{9D172447-8BEF-4276-81B9-6C0A6E894ED7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69" name="直線コネクタ 368">
                  <a:extLst>
                    <a:ext uri="{FF2B5EF4-FFF2-40B4-BE49-F238E27FC236}">
                      <a16:creationId xmlns:a16="http://schemas.microsoft.com/office/drawing/2014/main" id="{1A95FCF5-1584-49D5-98C0-5EB9FD21E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直線コネクタ 369">
                  <a:extLst>
                    <a:ext uri="{FF2B5EF4-FFF2-40B4-BE49-F238E27FC236}">
                      <a16:creationId xmlns:a16="http://schemas.microsoft.com/office/drawing/2014/main" id="{577C993B-74F3-491C-9A32-25936C7D76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5" name="テキスト ボックス 364">
                <a:extLst>
                  <a:ext uri="{FF2B5EF4-FFF2-40B4-BE49-F238E27FC236}">
                    <a16:creationId xmlns:a16="http://schemas.microsoft.com/office/drawing/2014/main" id="{57C851ED-D964-4C0A-B02F-C5889B3A2623}"/>
                  </a:ext>
                </a:extLst>
              </p:cNvPr>
              <p:cNvSpPr txBox="1"/>
              <p:nvPr/>
            </p:nvSpPr>
            <p:spPr>
              <a:xfrm>
                <a:off x="1841263" y="606013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66" name="テキスト ボックス 365">
                <a:extLst>
                  <a:ext uri="{FF2B5EF4-FFF2-40B4-BE49-F238E27FC236}">
                    <a16:creationId xmlns:a16="http://schemas.microsoft.com/office/drawing/2014/main" id="{226F62C7-FE00-420E-8751-71AF64034E4A}"/>
                  </a:ext>
                </a:extLst>
              </p:cNvPr>
              <p:cNvSpPr txBox="1"/>
              <p:nvPr/>
            </p:nvSpPr>
            <p:spPr>
              <a:xfrm rot="5400000">
                <a:off x="2488905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367" name="テキスト ボックス 366">
                <a:extLst>
                  <a:ext uri="{FF2B5EF4-FFF2-40B4-BE49-F238E27FC236}">
                    <a16:creationId xmlns:a16="http://schemas.microsoft.com/office/drawing/2014/main" id="{26FEC81D-B874-4080-A81D-A1DDE9134E55}"/>
                  </a:ext>
                </a:extLst>
              </p:cNvPr>
              <p:cNvSpPr txBox="1"/>
              <p:nvPr/>
            </p:nvSpPr>
            <p:spPr>
              <a:xfrm rot="10800000">
                <a:off x="1841264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68" name="テキスト ボックス 367">
                <a:extLst>
                  <a:ext uri="{FF2B5EF4-FFF2-40B4-BE49-F238E27FC236}">
                    <a16:creationId xmlns:a16="http://schemas.microsoft.com/office/drawing/2014/main" id="{8F0A5634-F939-4FBF-8F25-73FEE486941D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341" name="グループ化 340">
              <a:extLst>
                <a:ext uri="{FF2B5EF4-FFF2-40B4-BE49-F238E27FC236}">
                  <a16:creationId xmlns:a16="http://schemas.microsoft.com/office/drawing/2014/main" id="{36CF43AB-3CB7-4747-B8BA-B708B361EB10}"/>
                </a:ext>
              </a:extLst>
            </p:cNvPr>
            <p:cNvGrpSpPr/>
            <p:nvPr/>
          </p:nvGrpSpPr>
          <p:grpSpPr>
            <a:xfrm rot="9000000">
              <a:off x="3441423" y="7389194"/>
              <a:ext cx="1413711" cy="1424273"/>
              <a:chOff x="1173939" y="6060135"/>
              <a:chExt cx="1413711" cy="1424273"/>
            </a:xfrm>
            <a:solidFill>
              <a:schemeClr val="bg1"/>
            </a:solidFill>
          </p:grpSpPr>
          <p:grpSp>
            <p:nvGrpSpPr>
              <p:cNvPr id="350" name="グループ化 349">
                <a:extLst>
                  <a:ext uri="{FF2B5EF4-FFF2-40B4-BE49-F238E27FC236}">
                    <a16:creationId xmlns:a16="http://schemas.microsoft.com/office/drawing/2014/main" id="{0D7F1E83-812F-4D8A-9284-772CC203D125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55" name="直線コネクタ 354">
                  <a:extLst>
                    <a:ext uri="{FF2B5EF4-FFF2-40B4-BE49-F238E27FC236}">
                      <a16:creationId xmlns:a16="http://schemas.microsoft.com/office/drawing/2014/main" id="{D5EB4A19-C8FD-45DF-8854-A83D28B08F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直線コネクタ 355">
                  <a:extLst>
                    <a:ext uri="{FF2B5EF4-FFF2-40B4-BE49-F238E27FC236}">
                      <a16:creationId xmlns:a16="http://schemas.microsoft.com/office/drawing/2014/main" id="{7879314C-F591-4841-A1CA-3575EC7EAA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1" name="テキスト ボックス 350">
                <a:extLst>
                  <a:ext uri="{FF2B5EF4-FFF2-40B4-BE49-F238E27FC236}">
                    <a16:creationId xmlns:a16="http://schemas.microsoft.com/office/drawing/2014/main" id="{D3F99A3D-4103-4EDC-BC07-9E015C8F54F3}"/>
                  </a:ext>
                </a:extLst>
              </p:cNvPr>
              <p:cNvSpPr txBox="1"/>
              <p:nvPr/>
            </p:nvSpPr>
            <p:spPr>
              <a:xfrm>
                <a:off x="1841261" y="606013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52" name="テキスト ボックス 351">
                <a:extLst>
                  <a:ext uri="{FF2B5EF4-FFF2-40B4-BE49-F238E27FC236}">
                    <a16:creationId xmlns:a16="http://schemas.microsoft.com/office/drawing/2014/main" id="{769F1F7C-B601-4C49-BFBE-359B5D6B6BA8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353" name="テキスト ボックス 352">
                <a:extLst>
                  <a:ext uri="{FF2B5EF4-FFF2-40B4-BE49-F238E27FC236}">
                    <a16:creationId xmlns:a16="http://schemas.microsoft.com/office/drawing/2014/main" id="{11BE77EB-24CB-40C7-8121-474DC91E90AC}"/>
                  </a:ext>
                </a:extLst>
              </p:cNvPr>
              <p:cNvSpPr txBox="1"/>
              <p:nvPr/>
            </p:nvSpPr>
            <p:spPr>
              <a:xfrm rot="10800000">
                <a:off x="1841260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54" name="テキスト ボックス 353">
                <a:extLst>
                  <a:ext uri="{FF2B5EF4-FFF2-40B4-BE49-F238E27FC236}">
                    <a16:creationId xmlns:a16="http://schemas.microsoft.com/office/drawing/2014/main" id="{5AECEAC6-C3A4-487A-A78E-CA63B196E647}"/>
                  </a:ext>
                </a:extLst>
              </p:cNvPr>
              <p:cNvSpPr txBox="1"/>
              <p:nvPr/>
            </p:nvSpPr>
            <p:spPr>
              <a:xfrm rot="16200000">
                <a:off x="1182916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342" name="グループ化 341">
              <a:extLst>
                <a:ext uri="{FF2B5EF4-FFF2-40B4-BE49-F238E27FC236}">
                  <a16:creationId xmlns:a16="http://schemas.microsoft.com/office/drawing/2014/main" id="{B9748B6D-AFAC-4BBF-A651-FAFFE35BCB3E}"/>
                </a:ext>
              </a:extLst>
            </p:cNvPr>
            <p:cNvGrpSpPr/>
            <p:nvPr/>
          </p:nvGrpSpPr>
          <p:grpSpPr>
            <a:xfrm rot="9900000">
              <a:off x="3441423" y="7389195"/>
              <a:ext cx="1413710" cy="1424272"/>
              <a:chOff x="1173938" y="6060138"/>
              <a:chExt cx="1413710" cy="1424272"/>
            </a:xfrm>
            <a:solidFill>
              <a:schemeClr val="bg1"/>
            </a:solidFill>
          </p:grpSpPr>
          <p:grpSp>
            <p:nvGrpSpPr>
              <p:cNvPr id="343" name="グループ化 342">
                <a:extLst>
                  <a:ext uri="{FF2B5EF4-FFF2-40B4-BE49-F238E27FC236}">
                    <a16:creationId xmlns:a16="http://schemas.microsoft.com/office/drawing/2014/main" id="{8AF7AFE4-DFAB-4811-BF88-F1E74987CFCF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48" name="直線コネクタ 347">
                  <a:extLst>
                    <a:ext uri="{FF2B5EF4-FFF2-40B4-BE49-F238E27FC236}">
                      <a16:creationId xmlns:a16="http://schemas.microsoft.com/office/drawing/2014/main" id="{D833D5AB-EDC4-49AE-9749-29F2B41EC9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直線コネクタ 348">
                  <a:extLst>
                    <a:ext uri="{FF2B5EF4-FFF2-40B4-BE49-F238E27FC236}">
                      <a16:creationId xmlns:a16="http://schemas.microsoft.com/office/drawing/2014/main" id="{826B6B14-46BE-4DB2-A1BE-611FAA61AB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4" name="テキスト ボックス 343">
                <a:extLst>
                  <a:ext uri="{FF2B5EF4-FFF2-40B4-BE49-F238E27FC236}">
                    <a16:creationId xmlns:a16="http://schemas.microsoft.com/office/drawing/2014/main" id="{35CD19AA-15E7-443A-A01F-B70814B1B240}"/>
                  </a:ext>
                </a:extLst>
              </p:cNvPr>
              <p:cNvSpPr txBox="1"/>
              <p:nvPr/>
            </p:nvSpPr>
            <p:spPr>
              <a:xfrm>
                <a:off x="1841260" y="606013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45" name="テキスト ボックス 344">
                <a:extLst>
                  <a:ext uri="{FF2B5EF4-FFF2-40B4-BE49-F238E27FC236}">
                    <a16:creationId xmlns:a16="http://schemas.microsoft.com/office/drawing/2014/main" id="{C5C396A3-D0EF-4698-807C-83D901E9983A}"/>
                  </a:ext>
                </a:extLst>
              </p:cNvPr>
              <p:cNvSpPr txBox="1"/>
              <p:nvPr/>
            </p:nvSpPr>
            <p:spPr>
              <a:xfrm rot="5400000">
                <a:off x="2488903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346" name="テキスト ボックス 345">
                <a:extLst>
                  <a:ext uri="{FF2B5EF4-FFF2-40B4-BE49-F238E27FC236}">
                    <a16:creationId xmlns:a16="http://schemas.microsoft.com/office/drawing/2014/main" id="{57C56B25-6421-48BF-B019-ECCD55222C2A}"/>
                  </a:ext>
                </a:extLst>
              </p:cNvPr>
              <p:cNvSpPr txBox="1"/>
              <p:nvPr/>
            </p:nvSpPr>
            <p:spPr>
              <a:xfrm rot="10800000">
                <a:off x="1841261" y="737668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47" name="テキスト ボックス 346">
                <a:extLst>
                  <a:ext uri="{FF2B5EF4-FFF2-40B4-BE49-F238E27FC236}">
                    <a16:creationId xmlns:a16="http://schemas.microsoft.com/office/drawing/2014/main" id="{33F21FEE-8BF8-47C4-93F2-F72AE8888A7B}"/>
                  </a:ext>
                </a:extLst>
              </p:cNvPr>
              <p:cNvSpPr txBox="1"/>
              <p:nvPr/>
            </p:nvSpPr>
            <p:spPr>
              <a:xfrm rot="16200000">
                <a:off x="1182915" y="671841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340" name="グループ化 339">
              <a:extLst>
                <a:ext uri="{FF2B5EF4-FFF2-40B4-BE49-F238E27FC236}">
                  <a16:creationId xmlns:a16="http://schemas.microsoft.com/office/drawing/2014/main" id="{3F766A75-BE23-4899-A8BB-8CBA924A8C66}"/>
                </a:ext>
              </a:extLst>
            </p:cNvPr>
            <p:cNvGrpSpPr/>
            <p:nvPr/>
          </p:nvGrpSpPr>
          <p:grpSpPr>
            <a:xfrm rot="8100000">
              <a:off x="3419265" y="7335690"/>
              <a:ext cx="1413710" cy="1486956"/>
              <a:chOff x="1173938" y="6060135"/>
              <a:chExt cx="1413710" cy="1486956"/>
            </a:xfrm>
            <a:solidFill>
              <a:schemeClr val="bg1"/>
            </a:solidFill>
          </p:grpSpPr>
          <p:grpSp>
            <p:nvGrpSpPr>
              <p:cNvPr id="357" name="グループ化 356">
                <a:extLst>
                  <a:ext uri="{FF2B5EF4-FFF2-40B4-BE49-F238E27FC236}">
                    <a16:creationId xmlns:a16="http://schemas.microsoft.com/office/drawing/2014/main" id="{9FE2835B-871D-4580-8749-3DD05F87E77B}"/>
                  </a:ext>
                </a:extLst>
              </p:cNvPr>
              <p:cNvGrpSpPr/>
              <p:nvPr/>
            </p:nvGrpSpPr>
            <p:grpSpPr>
              <a:xfrm>
                <a:off x="1333500" y="6447959"/>
                <a:ext cx="1105737" cy="1099132"/>
                <a:chOff x="1333500" y="6447959"/>
                <a:chExt cx="1105737" cy="1099132"/>
              </a:xfrm>
              <a:grpFill/>
            </p:grpSpPr>
            <p:cxnSp>
              <p:nvCxnSpPr>
                <p:cNvPr id="363" name="直線コネクタ 362">
                  <a:extLst>
                    <a:ext uri="{FF2B5EF4-FFF2-40B4-BE49-F238E27FC236}">
                      <a16:creationId xmlns:a16="http://schemas.microsoft.com/office/drawing/2014/main" id="{8B13301A-8709-4FE9-ABBA-285ED879EE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>
                  <a:off x="1335885" y="6446662"/>
                  <a:ext cx="1099132" cy="1101726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直線コネクタ 361">
                  <a:extLst>
                    <a:ext uri="{FF2B5EF4-FFF2-40B4-BE49-F238E27FC236}">
                      <a16:creationId xmlns:a16="http://schemas.microsoft.com/office/drawing/2014/main" id="{767BB2DF-1322-4FDD-AD09-FB2931F6E3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8" name="テキスト ボックス 357">
                <a:extLst>
                  <a:ext uri="{FF2B5EF4-FFF2-40B4-BE49-F238E27FC236}">
                    <a16:creationId xmlns:a16="http://schemas.microsoft.com/office/drawing/2014/main" id="{5DB6F354-4085-4F4C-AE22-CFBAB9955EE7}"/>
                  </a:ext>
                </a:extLst>
              </p:cNvPr>
              <p:cNvSpPr txBox="1"/>
              <p:nvPr/>
            </p:nvSpPr>
            <p:spPr>
              <a:xfrm>
                <a:off x="1863706" y="6060135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359" name="テキスト ボックス 358">
                <a:extLst>
                  <a:ext uri="{FF2B5EF4-FFF2-40B4-BE49-F238E27FC236}">
                    <a16:creationId xmlns:a16="http://schemas.microsoft.com/office/drawing/2014/main" id="{741070DD-73A9-4E66-981F-02093C257147}"/>
                  </a:ext>
                </a:extLst>
              </p:cNvPr>
              <p:cNvSpPr txBox="1"/>
              <p:nvPr/>
            </p:nvSpPr>
            <p:spPr>
              <a:xfrm rot="5400000">
                <a:off x="2488903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  <p:sp>
            <p:nvSpPr>
              <p:cNvPr id="360" name="テキスト ボックス 359">
                <a:extLst>
                  <a:ext uri="{FF2B5EF4-FFF2-40B4-BE49-F238E27FC236}">
                    <a16:creationId xmlns:a16="http://schemas.microsoft.com/office/drawing/2014/main" id="{7E67C304-B1A0-435D-BC37-68A4B96D7F37}"/>
                  </a:ext>
                </a:extLst>
              </p:cNvPr>
              <p:cNvSpPr txBox="1"/>
              <p:nvPr/>
            </p:nvSpPr>
            <p:spPr>
              <a:xfrm rot="10800000">
                <a:off x="1863703" y="7376689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361" name="テキスト ボックス 360">
                <a:extLst>
                  <a:ext uri="{FF2B5EF4-FFF2-40B4-BE49-F238E27FC236}">
                    <a16:creationId xmlns:a16="http://schemas.microsoft.com/office/drawing/2014/main" id="{453F616A-4AD8-439C-874C-98C0A379B96A}"/>
                  </a:ext>
                </a:extLst>
              </p:cNvPr>
              <p:cNvSpPr txBox="1"/>
              <p:nvPr/>
            </p:nvSpPr>
            <p:spPr>
              <a:xfrm rot="16200000">
                <a:off x="1182915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</p:grp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43B4D5D-FDD1-44FF-98EA-C6CDC281FA40}"/>
              </a:ext>
            </a:extLst>
          </p:cNvPr>
          <p:cNvCxnSpPr>
            <a:cxnSpLocks/>
          </p:cNvCxnSpPr>
          <p:nvPr/>
        </p:nvCxnSpPr>
        <p:spPr>
          <a:xfrm>
            <a:off x="2158018" y="549807"/>
            <a:ext cx="2551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711A4FED-F954-404E-B5C3-B204F3FB8428}"/>
              </a:ext>
            </a:extLst>
          </p:cNvPr>
          <p:cNvCxnSpPr>
            <a:cxnSpLocks/>
          </p:cNvCxnSpPr>
          <p:nvPr/>
        </p:nvCxnSpPr>
        <p:spPr>
          <a:xfrm>
            <a:off x="2171327" y="1631676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1AC4BE4-28C2-4897-AF53-8AAA5082BA13}"/>
              </a:ext>
            </a:extLst>
          </p:cNvPr>
          <p:cNvGrpSpPr/>
          <p:nvPr/>
        </p:nvGrpSpPr>
        <p:grpSpPr>
          <a:xfrm>
            <a:off x="3323843" y="1533566"/>
            <a:ext cx="210314" cy="201621"/>
            <a:chOff x="3323843" y="1509753"/>
            <a:chExt cx="210314" cy="201621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C7493995-CFC3-4284-9F8B-43F14C957D2D}"/>
                </a:ext>
              </a:extLst>
            </p:cNvPr>
            <p:cNvSpPr/>
            <p:nvPr/>
          </p:nvSpPr>
          <p:spPr>
            <a:xfrm>
              <a:off x="3384000" y="1531374"/>
              <a:ext cx="90000" cy="18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部分円 2">
              <a:extLst>
                <a:ext uri="{FF2B5EF4-FFF2-40B4-BE49-F238E27FC236}">
                  <a16:creationId xmlns:a16="http://schemas.microsoft.com/office/drawing/2014/main" id="{4DF332D4-B573-4FF6-8A75-1F2C0055E7CF}"/>
                </a:ext>
              </a:extLst>
            </p:cNvPr>
            <p:cNvSpPr/>
            <p:nvPr/>
          </p:nvSpPr>
          <p:spPr>
            <a:xfrm rot="5400000">
              <a:off x="3339000" y="1575958"/>
              <a:ext cx="180000" cy="90000"/>
            </a:xfrm>
            <a:prstGeom prst="pie">
              <a:avLst>
                <a:gd name="adj1" fmla="val 0"/>
                <a:gd name="adj2" fmla="val 1082217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6D7FF469-E1CF-40AC-BDFD-53A0F728DB1C}"/>
                </a:ext>
              </a:extLst>
            </p:cNvPr>
            <p:cNvSpPr/>
            <p:nvPr/>
          </p:nvSpPr>
          <p:spPr>
            <a:xfrm>
              <a:off x="3400143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楕円 147">
              <a:extLst>
                <a:ext uri="{FF2B5EF4-FFF2-40B4-BE49-F238E27FC236}">
                  <a16:creationId xmlns:a16="http://schemas.microsoft.com/office/drawing/2014/main" id="{D7ACC5E9-70EA-4549-BEF8-D5A824A9E93D}"/>
                </a:ext>
              </a:extLst>
            </p:cNvPr>
            <p:cNvSpPr/>
            <p:nvPr/>
          </p:nvSpPr>
          <p:spPr>
            <a:xfrm>
              <a:off x="3440906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楕円 148">
              <a:extLst>
                <a:ext uri="{FF2B5EF4-FFF2-40B4-BE49-F238E27FC236}">
                  <a16:creationId xmlns:a16="http://schemas.microsoft.com/office/drawing/2014/main" id="{5271A73D-A24D-4307-93B2-809DE7B77D8F}"/>
                </a:ext>
              </a:extLst>
            </p:cNvPr>
            <p:cNvSpPr/>
            <p:nvPr/>
          </p:nvSpPr>
          <p:spPr>
            <a:xfrm>
              <a:off x="3411032" y="163950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1BBCEC5-BE89-4E3E-8A02-ECBA2ED18F3C}"/>
                </a:ext>
              </a:extLst>
            </p:cNvPr>
            <p:cNvSpPr txBox="1"/>
            <p:nvPr/>
          </p:nvSpPr>
          <p:spPr>
            <a:xfrm>
              <a:off x="3323843" y="1509753"/>
              <a:ext cx="210314" cy="123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お</a:t>
              </a:r>
            </a:p>
          </p:txBody>
        </p:sp>
      </p:grpSp>
      <p:cxnSp>
        <p:nvCxnSpPr>
          <p:cNvPr id="198" name="直線コネクタ 197">
            <a:extLst>
              <a:ext uri="{FF2B5EF4-FFF2-40B4-BE49-F238E27FC236}">
                <a16:creationId xmlns:a16="http://schemas.microsoft.com/office/drawing/2014/main" id="{3ECF25EA-9574-439F-B5E3-6E3BBE8BF0ED}"/>
              </a:ext>
            </a:extLst>
          </p:cNvPr>
          <p:cNvCxnSpPr>
            <a:cxnSpLocks/>
          </p:cNvCxnSpPr>
          <p:nvPr/>
        </p:nvCxnSpPr>
        <p:spPr>
          <a:xfrm>
            <a:off x="2166808" y="1269726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>
            <a:extLst>
              <a:ext uri="{FF2B5EF4-FFF2-40B4-BE49-F238E27FC236}">
                <a16:creationId xmlns:a16="http://schemas.microsoft.com/office/drawing/2014/main" id="{C9F974A7-F5C5-48EF-85E7-332504CDB322}"/>
              </a:ext>
            </a:extLst>
          </p:cNvPr>
          <p:cNvCxnSpPr>
            <a:cxnSpLocks/>
          </p:cNvCxnSpPr>
          <p:nvPr/>
        </p:nvCxnSpPr>
        <p:spPr>
          <a:xfrm>
            <a:off x="2166808" y="906621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783C897E-CECC-4777-8B68-78C1504E3E8C}"/>
              </a:ext>
            </a:extLst>
          </p:cNvPr>
          <p:cNvCxnSpPr>
            <a:cxnSpLocks/>
          </p:cNvCxnSpPr>
          <p:nvPr/>
        </p:nvCxnSpPr>
        <p:spPr>
          <a:xfrm>
            <a:off x="2172848" y="184426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CDD9045-8201-48D4-8F5A-46E79105DDD5}"/>
              </a:ext>
            </a:extLst>
          </p:cNvPr>
          <p:cNvGrpSpPr/>
          <p:nvPr/>
        </p:nvGrpSpPr>
        <p:grpSpPr>
          <a:xfrm>
            <a:off x="1226258" y="182246"/>
            <a:ext cx="263308" cy="1791072"/>
            <a:chOff x="640948" y="-31589"/>
            <a:chExt cx="263308" cy="2004136"/>
          </a:xfrm>
        </p:grpSpPr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3D751EC7-7949-45AA-A690-F1ED654DD392}"/>
                </a:ext>
              </a:extLst>
            </p:cNvPr>
            <p:cNvCxnSpPr>
              <a:cxnSpLocks/>
            </p:cNvCxnSpPr>
            <p:nvPr/>
          </p:nvCxnSpPr>
          <p:spPr>
            <a:xfrm>
              <a:off x="904256" y="-19803"/>
              <a:ext cx="0" cy="1992350"/>
            </a:xfrm>
            <a:prstGeom prst="line">
              <a:avLst/>
            </a:prstGeom>
            <a:ln w="1905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827559EB-741C-4C29-8B96-7A3A31E3C03D}"/>
                </a:ext>
              </a:extLst>
            </p:cNvPr>
            <p:cNvSpPr txBox="1"/>
            <p:nvPr/>
          </p:nvSpPr>
          <p:spPr>
            <a:xfrm rot="5400000">
              <a:off x="-232116" y="841475"/>
              <a:ext cx="199235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山折り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4635791-5BBE-46AF-9A77-1C2A76B3AFC1}"/>
              </a:ext>
            </a:extLst>
          </p:cNvPr>
          <p:cNvGrpSpPr/>
          <p:nvPr/>
        </p:nvGrpSpPr>
        <p:grpSpPr>
          <a:xfrm>
            <a:off x="5397375" y="177298"/>
            <a:ext cx="263558" cy="1815051"/>
            <a:chOff x="5953743" y="-26791"/>
            <a:chExt cx="263558" cy="2019141"/>
          </a:xfrm>
        </p:grpSpPr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6B240444-7D55-45D6-99C4-C0620922E518}"/>
                </a:ext>
              </a:extLst>
            </p:cNvPr>
            <p:cNvCxnSpPr>
              <a:cxnSpLocks/>
            </p:cNvCxnSpPr>
            <p:nvPr/>
          </p:nvCxnSpPr>
          <p:spPr>
            <a:xfrm>
              <a:off x="5953743" y="0"/>
              <a:ext cx="0" cy="1992350"/>
            </a:xfrm>
            <a:prstGeom prst="line">
              <a:avLst/>
            </a:prstGeom>
            <a:ln w="1905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B946B3D2-1D67-4ABF-B69F-11E77FFE0E0C}"/>
                </a:ext>
              </a:extLst>
            </p:cNvPr>
            <p:cNvSpPr txBox="1"/>
            <p:nvPr/>
          </p:nvSpPr>
          <p:spPr>
            <a:xfrm rot="5400000">
              <a:off x="5098016" y="846273"/>
              <a:ext cx="199235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山折り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3B0773C-E9B2-4126-8F82-C15E790EB8F5}"/>
              </a:ext>
            </a:extLst>
          </p:cNvPr>
          <p:cNvGrpSpPr/>
          <p:nvPr/>
        </p:nvGrpSpPr>
        <p:grpSpPr>
          <a:xfrm>
            <a:off x="5419203" y="1980958"/>
            <a:ext cx="275072" cy="7925042"/>
            <a:chOff x="6133578" y="1980958"/>
            <a:chExt cx="275072" cy="7925042"/>
          </a:xfrm>
        </p:grpSpPr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282D8E81-9BF5-45A4-85AF-48B9BF93D1D8}"/>
                </a:ext>
              </a:extLst>
            </p:cNvPr>
            <p:cNvCxnSpPr>
              <a:cxnSpLocks/>
            </p:cNvCxnSpPr>
            <p:nvPr/>
          </p:nvCxnSpPr>
          <p:spPr>
            <a:xfrm>
              <a:off x="6133578" y="1980958"/>
              <a:ext cx="0" cy="792504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A2079914-7E46-4465-A884-B35C32A5B778}"/>
                </a:ext>
              </a:extLst>
            </p:cNvPr>
            <p:cNvSpPr txBox="1"/>
            <p:nvPr/>
          </p:nvSpPr>
          <p:spPr>
            <a:xfrm rot="5400000">
              <a:off x="5970936" y="2200860"/>
              <a:ext cx="62920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谷折り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90C4D0E-5997-457F-9308-636216E7707B}"/>
              </a:ext>
            </a:extLst>
          </p:cNvPr>
          <p:cNvGrpSpPr/>
          <p:nvPr/>
        </p:nvGrpSpPr>
        <p:grpSpPr>
          <a:xfrm>
            <a:off x="1168452" y="1972547"/>
            <a:ext cx="285132" cy="7923370"/>
            <a:chOff x="454077" y="1972547"/>
            <a:chExt cx="285132" cy="7923370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53E58B77-76A5-4D10-A4E9-1AB3DA929DFA}"/>
                </a:ext>
              </a:extLst>
            </p:cNvPr>
            <p:cNvCxnSpPr>
              <a:cxnSpLocks/>
            </p:cNvCxnSpPr>
            <p:nvPr/>
          </p:nvCxnSpPr>
          <p:spPr>
            <a:xfrm>
              <a:off x="739209" y="1972547"/>
              <a:ext cx="0" cy="792337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2A68E7E5-73D0-4F75-B47F-17014C803C49}"/>
                </a:ext>
              </a:extLst>
            </p:cNvPr>
            <p:cNvSpPr txBox="1"/>
            <p:nvPr/>
          </p:nvSpPr>
          <p:spPr>
            <a:xfrm rot="5400000">
              <a:off x="270278" y="2187610"/>
              <a:ext cx="629208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谷折り</a:t>
              </a:r>
            </a:p>
          </p:txBody>
        </p:sp>
      </p:grp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76C8671B-6CC7-4757-A971-1A0EEA85C1ED}"/>
              </a:ext>
            </a:extLst>
          </p:cNvPr>
          <p:cNvSpPr txBox="1"/>
          <p:nvPr/>
        </p:nvSpPr>
        <p:spPr>
          <a:xfrm>
            <a:off x="6032186" y="1765603"/>
            <a:ext cx="829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切り取り</a:t>
            </a: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09F2FF8F-5A6D-4875-9498-09DACE0F4C80}"/>
              </a:ext>
            </a:extLst>
          </p:cNvPr>
          <p:cNvSpPr txBox="1"/>
          <p:nvPr/>
        </p:nvSpPr>
        <p:spPr>
          <a:xfrm>
            <a:off x="9776" y="1742739"/>
            <a:ext cx="829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切り取り</a:t>
            </a:r>
          </a:p>
        </p:txBody>
      </p: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06F914D3-1292-4B57-96F1-C45FE428E3FB}"/>
              </a:ext>
            </a:extLst>
          </p:cNvPr>
          <p:cNvGrpSpPr/>
          <p:nvPr/>
        </p:nvGrpSpPr>
        <p:grpSpPr>
          <a:xfrm>
            <a:off x="3327408" y="450475"/>
            <a:ext cx="210314" cy="201621"/>
            <a:chOff x="3323843" y="1509753"/>
            <a:chExt cx="210314" cy="201621"/>
          </a:xfrm>
        </p:grpSpPr>
        <p:sp>
          <p:nvSpPr>
            <p:cNvPr id="208" name="楕円 207">
              <a:extLst>
                <a:ext uri="{FF2B5EF4-FFF2-40B4-BE49-F238E27FC236}">
                  <a16:creationId xmlns:a16="http://schemas.microsoft.com/office/drawing/2014/main" id="{6097EF01-E7A0-425F-B5B5-9F2529831FCE}"/>
                </a:ext>
              </a:extLst>
            </p:cNvPr>
            <p:cNvSpPr/>
            <p:nvPr/>
          </p:nvSpPr>
          <p:spPr>
            <a:xfrm>
              <a:off x="3384000" y="1531374"/>
              <a:ext cx="90000" cy="18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部分円 208">
              <a:extLst>
                <a:ext uri="{FF2B5EF4-FFF2-40B4-BE49-F238E27FC236}">
                  <a16:creationId xmlns:a16="http://schemas.microsoft.com/office/drawing/2014/main" id="{C6040A3B-763B-433A-B6BF-DC30E9254200}"/>
                </a:ext>
              </a:extLst>
            </p:cNvPr>
            <p:cNvSpPr/>
            <p:nvPr/>
          </p:nvSpPr>
          <p:spPr>
            <a:xfrm rot="5400000">
              <a:off x="3339000" y="1575958"/>
              <a:ext cx="180000" cy="90000"/>
            </a:xfrm>
            <a:prstGeom prst="pie">
              <a:avLst>
                <a:gd name="adj1" fmla="val 0"/>
                <a:gd name="adj2" fmla="val 1082217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0" name="楕円 209">
              <a:extLst>
                <a:ext uri="{FF2B5EF4-FFF2-40B4-BE49-F238E27FC236}">
                  <a16:creationId xmlns:a16="http://schemas.microsoft.com/office/drawing/2014/main" id="{45F1FF05-CF18-4989-820D-B8F0A82A291E}"/>
                </a:ext>
              </a:extLst>
            </p:cNvPr>
            <p:cNvSpPr/>
            <p:nvPr/>
          </p:nvSpPr>
          <p:spPr>
            <a:xfrm>
              <a:off x="3400143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楕円 210">
              <a:extLst>
                <a:ext uri="{FF2B5EF4-FFF2-40B4-BE49-F238E27FC236}">
                  <a16:creationId xmlns:a16="http://schemas.microsoft.com/office/drawing/2014/main" id="{43AD70DF-C196-46E0-ADD9-E99133CBB146}"/>
                </a:ext>
              </a:extLst>
            </p:cNvPr>
            <p:cNvSpPr/>
            <p:nvPr/>
          </p:nvSpPr>
          <p:spPr>
            <a:xfrm>
              <a:off x="3440906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楕円 211">
              <a:extLst>
                <a:ext uri="{FF2B5EF4-FFF2-40B4-BE49-F238E27FC236}">
                  <a16:creationId xmlns:a16="http://schemas.microsoft.com/office/drawing/2014/main" id="{3BE32F05-ADF3-4A60-9754-11CB38669858}"/>
                </a:ext>
              </a:extLst>
            </p:cNvPr>
            <p:cNvSpPr/>
            <p:nvPr/>
          </p:nvSpPr>
          <p:spPr>
            <a:xfrm>
              <a:off x="3411032" y="163950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7F12AF5A-13A9-4586-8BAB-0E40FDDF6AF4}"/>
                </a:ext>
              </a:extLst>
            </p:cNvPr>
            <p:cNvSpPr txBox="1"/>
            <p:nvPr/>
          </p:nvSpPr>
          <p:spPr>
            <a:xfrm>
              <a:off x="3323843" y="1509753"/>
              <a:ext cx="210314" cy="123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お</a:t>
              </a: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8165FF69-6A5C-4567-BDFE-43441D345B98}"/>
              </a:ext>
            </a:extLst>
          </p:cNvPr>
          <p:cNvGrpSpPr/>
          <p:nvPr/>
        </p:nvGrpSpPr>
        <p:grpSpPr>
          <a:xfrm>
            <a:off x="43823" y="143179"/>
            <a:ext cx="1427407" cy="332628"/>
            <a:chOff x="3813738" y="3184833"/>
            <a:chExt cx="2095606" cy="488338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D679A9AA-5089-48F0-B12F-F42114B870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738" y="3238200"/>
              <a:ext cx="1764030" cy="376934"/>
              <a:chOff x="0" y="349"/>
              <a:chExt cx="17641" cy="3769"/>
            </a:xfrm>
          </p:grpSpPr>
          <p:sp>
            <p:nvSpPr>
              <p:cNvPr id="59" name="テキスト ボックス 2">
                <a:extLst>
                  <a:ext uri="{FF2B5EF4-FFF2-40B4-BE49-F238E27FC236}">
                    <a16:creationId xmlns:a16="http://schemas.microsoft.com/office/drawing/2014/main" id="{D092330A-59A2-41F4-A328-C3C38FCC86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9" y="349"/>
                <a:ext cx="13952" cy="299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5314" tIns="32657" rIns="65314" bIns="32657" anchor="t" anchorCtr="0" upright="1">
                <a:spAutoFit/>
              </a:bodyPr>
              <a:lstStyle/>
              <a:p>
                <a:endParaRPr lang="ja-JP" altLang="en-US" sz="962" dirty="0"/>
              </a:p>
            </p:txBody>
          </p: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F06D9BBA-2973-4453-B290-CA8B68BE60A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0" y="772"/>
                <a:ext cx="3598" cy="3346"/>
                <a:chOff x="0" y="0"/>
                <a:chExt cx="40809" cy="37935"/>
              </a:xfrm>
            </p:grpSpPr>
            <p:sp>
              <p:nvSpPr>
                <p:cNvPr id="61" name="円/楕円 5">
                  <a:extLst>
                    <a:ext uri="{FF2B5EF4-FFF2-40B4-BE49-F238E27FC236}">
                      <a16:creationId xmlns:a16="http://schemas.microsoft.com/office/drawing/2014/main" id="{33218065-5931-43FA-A046-47A36AA4B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7310927">
                  <a:off x="18846" y="12597"/>
                  <a:ext cx="34559" cy="9366"/>
                </a:xfrm>
                <a:prstGeom prst="ellipse">
                  <a:avLst/>
                </a:prstGeom>
                <a:solidFill>
                  <a:srgbClr val="FF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65314" tIns="32657" rIns="65314" bIns="32657" anchor="ctr" anchorCtr="0" upright="1">
                  <a:noAutofit/>
                </a:bodyPr>
                <a:lstStyle/>
                <a:p>
                  <a:endParaRPr lang="ja-JP" altLang="en-US" sz="962"/>
                </a:p>
              </p:txBody>
            </p:sp>
            <p:sp>
              <p:nvSpPr>
                <p:cNvPr id="62" name="涙形 18">
                  <a:extLst>
                    <a:ext uri="{FF2B5EF4-FFF2-40B4-BE49-F238E27FC236}">
                      <a16:creationId xmlns:a16="http://schemas.microsoft.com/office/drawing/2014/main" id="{8963845C-E6A5-495F-B85F-B2AD50F2DA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2679520">
                  <a:off x="16663" y="24965"/>
                  <a:ext cx="12970" cy="12970"/>
                </a:xfrm>
                <a:custGeom>
                  <a:avLst/>
                  <a:gdLst>
                    <a:gd name="T0" fmla="*/ 0 w 1296988"/>
                    <a:gd name="T1" fmla="*/ 648494 h 1296987"/>
                    <a:gd name="T2" fmla="*/ 648494 w 1296988"/>
                    <a:gd name="T3" fmla="*/ 0 h 1296987"/>
                    <a:gd name="T4" fmla="*/ 1945482 w 1296988"/>
                    <a:gd name="T5" fmla="*/ -648494 h 1296987"/>
                    <a:gd name="T6" fmla="*/ 1296988 w 1296988"/>
                    <a:gd name="T7" fmla="*/ 648494 h 1296987"/>
                    <a:gd name="T8" fmla="*/ 648494 w 1296988"/>
                    <a:gd name="T9" fmla="*/ 1296988 h 1296987"/>
                    <a:gd name="T10" fmla="*/ 0 w 1296988"/>
                    <a:gd name="T11" fmla="*/ 648494 h 129698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296988" h="1296987">
                      <a:moveTo>
                        <a:pt x="0" y="648494"/>
                      </a:moveTo>
                      <a:cubicBezTo>
                        <a:pt x="0" y="290341"/>
                        <a:pt x="290341" y="0"/>
                        <a:pt x="648494" y="0"/>
                      </a:cubicBezTo>
                      <a:cubicBezTo>
                        <a:pt x="1080823" y="0"/>
                        <a:pt x="1513153" y="-216165"/>
                        <a:pt x="1945482" y="-648494"/>
                      </a:cubicBezTo>
                      <a:cubicBezTo>
                        <a:pt x="1513153" y="-216165"/>
                        <a:pt x="1296988" y="216165"/>
                        <a:pt x="1296988" y="648494"/>
                      </a:cubicBezTo>
                      <a:cubicBezTo>
                        <a:pt x="1296988" y="1006647"/>
                        <a:pt x="1006647" y="1296988"/>
                        <a:pt x="648494" y="1296988"/>
                      </a:cubicBezTo>
                      <a:cubicBezTo>
                        <a:pt x="290341" y="1296988"/>
                        <a:pt x="0" y="1006647"/>
                        <a:pt x="0" y="648494"/>
                      </a:cubicBezTo>
                      <a:close/>
                    </a:path>
                  </a:pathLst>
                </a:custGeom>
                <a:solidFill>
                  <a:srgbClr val="00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65314" tIns="32657" rIns="65314" bIns="32657" anchor="ctr" anchorCtr="0" upright="1">
                  <a:noAutofit/>
                </a:bodyPr>
                <a:lstStyle/>
                <a:p>
                  <a:endParaRPr lang="ja-JP" altLang="en-US" sz="962"/>
                </a:p>
              </p:txBody>
            </p:sp>
            <p:sp>
              <p:nvSpPr>
                <p:cNvPr id="63" name="円/楕円 3">
                  <a:extLst>
                    <a:ext uri="{FF2B5EF4-FFF2-40B4-BE49-F238E27FC236}">
                      <a16:creationId xmlns:a16="http://schemas.microsoft.com/office/drawing/2014/main" id="{800C173A-0B8A-4F0B-A28D-7B1928457D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93" y="2925"/>
                  <a:ext cx="11509" cy="11526"/>
                </a:xfrm>
                <a:prstGeom prst="ellipse">
                  <a:avLst/>
                </a:prstGeom>
                <a:solidFill>
                  <a:srgbClr val="FF99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65314" tIns="32657" rIns="65314" bIns="32657" anchor="ctr" anchorCtr="0" upright="1">
                  <a:noAutofit/>
                </a:bodyPr>
                <a:lstStyle/>
                <a:p>
                  <a:endParaRPr lang="ja-JP" altLang="en-US" sz="962"/>
                </a:p>
              </p:txBody>
            </p:sp>
            <p:grpSp>
              <p:nvGrpSpPr>
                <p:cNvPr id="64" name="グループ化 63">
                  <a:extLst>
                    <a:ext uri="{FF2B5EF4-FFF2-40B4-BE49-F238E27FC236}">
                      <a16:creationId xmlns:a16="http://schemas.microsoft.com/office/drawing/2014/main" id="{19037152-92EF-46D8-89A5-F38597E063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80411">
                  <a:off x="0" y="7470"/>
                  <a:ext cx="17272" cy="18573"/>
                  <a:chOff x="0" y="7470"/>
                  <a:chExt cx="17272" cy="18573"/>
                </a:xfrm>
              </p:grpSpPr>
              <p:sp>
                <p:nvSpPr>
                  <p:cNvPr id="65" name="涙形 22">
                    <a:extLst>
                      <a:ext uri="{FF2B5EF4-FFF2-40B4-BE49-F238E27FC236}">
                        <a16:creationId xmlns:a16="http://schemas.microsoft.com/office/drawing/2014/main" id="{C4321E51-6C8C-4AEE-ABBA-A10911F4A2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949107">
                    <a:off x="8" y="7462"/>
                    <a:ext cx="17256" cy="17272"/>
                  </a:xfrm>
                  <a:custGeom>
                    <a:avLst/>
                    <a:gdLst>
                      <a:gd name="T0" fmla="*/ 0 w 1725613"/>
                      <a:gd name="T1" fmla="*/ 863600 h 1727200"/>
                      <a:gd name="T2" fmla="*/ 862807 w 1725613"/>
                      <a:gd name="T3" fmla="*/ 0 h 1727200"/>
                      <a:gd name="T4" fmla="*/ 2136102 w 1725613"/>
                      <a:gd name="T5" fmla="*/ -410866 h 1727200"/>
                      <a:gd name="T6" fmla="*/ 1725613 w 1725613"/>
                      <a:gd name="T7" fmla="*/ 863600 h 1727200"/>
                      <a:gd name="T8" fmla="*/ 862806 w 1725613"/>
                      <a:gd name="T9" fmla="*/ 1727200 h 1727200"/>
                      <a:gd name="T10" fmla="*/ -1 w 1725613"/>
                      <a:gd name="T11" fmla="*/ 863600 h 1727200"/>
                      <a:gd name="T12" fmla="*/ 0 w 1725613"/>
                      <a:gd name="T13" fmla="*/ 863600 h 17272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725613" h="1727200">
                        <a:moveTo>
                          <a:pt x="0" y="863600"/>
                        </a:moveTo>
                        <a:cubicBezTo>
                          <a:pt x="0" y="386647"/>
                          <a:pt x="386292" y="0"/>
                          <a:pt x="862807" y="0"/>
                        </a:cubicBezTo>
                        <a:cubicBezTo>
                          <a:pt x="1287238" y="0"/>
                          <a:pt x="1711670" y="-136955"/>
                          <a:pt x="2136102" y="-410866"/>
                        </a:cubicBezTo>
                        <a:cubicBezTo>
                          <a:pt x="1862443" y="13956"/>
                          <a:pt x="1725613" y="438778"/>
                          <a:pt x="1725613" y="863600"/>
                        </a:cubicBezTo>
                        <a:cubicBezTo>
                          <a:pt x="1725613" y="1340553"/>
                          <a:pt x="1339321" y="1727200"/>
                          <a:pt x="862806" y="1727200"/>
                        </a:cubicBezTo>
                        <a:cubicBezTo>
                          <a:pt x="386291" y="1727200"/>
                          <a:pt x="-1" y="1340553"/>
                          <a:pt x="-1" y="863600"/>
                        </a:cubicBezTo>
                        <a:lnTo>
                          <a:pt x="0" y="863600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65314" tIns="32657" rIns="65314" bIns="32657" anchor="ctr" anchorCtr="0" upright="1">
                    <a:noAutofit/>
                  </a:bodyPr>
                  <a:lstStyle/>
                  <a:p>
                    <a:endParaRPr lang="ja-JP" altLang="en-US" sz="962"/>
                  </a:p>
                </p:txBody>
              </p:sp>
              <p:sp>
                <p:nvSpPr>
                  <p:cNvPr id="66" name="涙形 24">
                    <a:extLst>
                      <a:ext uri="{FF2B5EF4-FFF2-40B4-BE49-F238E27FC236}">
                        <a16:creationId xmlns:a16="http://schemas.microsoft.com/office/drawing/2014/main" id="{1CADCAED-A40B-4C9B-BA44-B5ECED05A0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083222">
                    <a:off x="2905" y="16169"/>
                    <a:ext cx="10239" cy="9509"/>
                  </a:xfrm>
                  <a:custGeom>
                    <a:avLst/>
                    <a:gdLst>
                      <a:gd name="T0" fmla="*/ 0 w 1023937"/>
                      <a:gd name="T1" fmla="*/ 475456 h 950912"/>
                      <a:gd name="T2" fmla="*/ 511969 w 1023937"/>
                      <a:gd name="T3" fmla="*/ 0 h 950912"/>
                      <a:gd name="T4" fmla="*/ 1535906 w 1023937"/>
                      <a:gd name="T5" fmla="*/ -475456 h 950912"/>
                      <a:gd name="T6" fmla="*/ 1023937 w 1023937"/>
                      <a:gd name="T7" fmla="*/ 475456 h 950912"/>
                      <a:gd name="T8" fmla="*/ 511968 w 1023937"/>
                      <a:gd name="T9" fmla="*/ 950912 h 950912"/>
                      <a:gd name="T10" fmla="*/ -1 w 1023937"/>
                      <a:gd name="T11" fmla="*/ 475456 h 950912"/>
                      <a:gd name="T12" fmla="*/ 0 w 1023937"/>
                      <a:gd name="T13" fmla="*/ 475456 h 95091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023937" h="950912">
                        <a:moveTo>
                          <a:pt x="0" y="475456"/>
                        </a:moveTo>
                        <a:cubicBezTo>
                          <a:pt x="0" y="212869"/>
                          <a:pt x="229216" y="0"/>
                          <a:pt x="511969" y="0"/>
                        </a:cubicBezTo>
                        <a:cubicBezTo>
                          <a:pt x="853281" y="0"/>
                          <a:pt x="1194593" y="-158485"/>
                          <a:pt x="1535906" y="-475456"/>
                        </a:cubicBezTo>
                        <a:cubicBezTo>
                          <a:pt x="1194593" y="-158485"/>
                          <a:pt x="1023937" y="158485"/>
                          <a:pt x="1023937" y="475456"/>
                        </a:cubicBezTo>
                        <a:cubicBezTo>
                          <a:pt x="1023937" y="738043"/>
                          <a:pt x="794721" y="950912"/>
                          <a:pt x="511968" y="950912"/>
                        </a:cubicBezTo>
                        <a:cubicBezTo>
                          <a:pt x="229215" y="950912"/>
                          <a:pt x="-1" y="738043"/>
                          <a:pt x="-1" y="475456"/>
                        </a:cubicBezTo>
                        <a:lnTo>
                          <a:pt x="0" y="47545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65314" tIns="32657" rIns="65314" bIns="32657" anchor="ctr" anchorCtr="0" upright="1">
                    <a:noAutofit/>
                  </a:bodyPr>
                  <a:lstStyle/>
                  <a:p>
                    <a:endParaRPr lang="ja-JP" altLang="en-US" sz="962"/>
                  </a:p>
                </p:txBody>
              </p:sp>
              <p:sp>
                <p:nvSpPr>
                  <p:cNvPr id="67" name="円/楕円 4">
                    <a:extLst>
                      <a:ext uri="{FF2B5EF4-FFF2-40B4-BE49-F238E27FC236}">
                        <a16:creationId xmlns:a16="http://schemas.microsoft.com/office/drawing/2014/main" id="{C51B4CB1-521E-4555-821E-97E4FF1EA2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46" y="17264"/>
                    <a:ext cx="5747" cy="5763"/>
                  </a:xfrm>
                  <a:prstGeom prst="ellipse">
                    <a:avLst/>
                  </a:prstGeom>
                  <a:solidFill>
                    <a:srgbClr val="0099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65314" tIns="32657" rIns="65314" bIns="32657" anchor="ctr" anchorCtr="0" upright="1">
                    <a:noAutofit/>
                  </a:bodyPr>
                  <a:lstStyle/>
                  <a:p>
                    <a:endParaRPr lang="ja-JP" altLang="en-US" sz="962"/>
                  </a:p>
                </p:txBody>
              </p:sp>
            </p:grpSp>
          </p:grpSp>
        </p:grp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51658AC-BB0B-487B-BC0E-7C3FDFCFF31B}"/>
                </a:ext>
              </a:extLst>
            </p:cNvPr>
            <p:cNvSpPr/>
            <p:nvPr/>
          </p:nvSpPr>
          <p:spPr>
            <a:xfrm>
              <a:off x="4221187" y="3184833"/>
              <a:ext cx="1688157" cy="4883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fontAlgn="base">
                <a:lnSpc>
                  <a:spcPts val="714"/>
                </a:lnSpc>
              </a:pPr>
              <a:r>
                <a:rPr lang="ja-JP" altLang="ja-JP" sz="643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お茶の水女子大学</a:t>
              </a:r>
              <a:endParaRPr lang="ja-JP" altLang="ja-JP" sz="357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fontAlgn="base">
                <a:lnSpc>
                  <a:spcPts val="714"/>
                </a:lnSpc>
              </a:pPr>
              <a:r>
                <a:rPr lang="ja-JP" altLang="ja-JP" sz="429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サイエンス</a:t>
              </a:r>
              <a:r>
                <a:rPr lang="en-US" altLang="ja-JP" sz="429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&amp;</a:t>
              </a:r>
              <a:r>
                <a:rPr lang="ja-JP" altLang="ja-JP" sz="429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エデュケーションセンター</a:t>
              </a:r>
              <a:endParaRPr lang="ja-JP" altLang="ja-JP" sz="643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fontAlgn="base">
                <a:lnSpc>
                  <a:spcPts val="571"/>
                </a:lnSpc>
              </a:pPr>
              <a:r>
                <a:rPr lang="en-US" altLang="ja-JP" sz="500" b="1" dirty="0">
                  <a:solidFill>
                    <a:srgbClr val="000000"/>
                  </a:solidFill>
                  <a:latin typeface="Tekton Pro Ext"/>
                  <a:ea typeface="ほのか丸ゴシック"/>
                  <a:cs typeface="Gisha"/>
                </a:rPr>
                <a:t>Science &amp; Education Center</a:t>
              </a:r>
              <a:endParaRPr lang="ja-JP" altLang="ja-JP" sz="857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0" name="グループ化 319">
            <a:extLst>
              <a:ext uri="{FF2B5EF4-FFF2-40B4-BE49-F238E27FC236}">
                <a16:creationId xmlns:a16="http://schemas.microsoft.com/office/drawing/2014/main" id="{76FB5F99-F068-4E55-9FCB-53510CA3186C}"/>
              </a:ext>
            </a:extLst>
          </p:cNvPr>
          <p:cNvGrpSpPr/>
          <p:nvPr/>
        </p:nvGrpSpPr>
        <p:grpSpPr>
          <a:xfrm>
            <a:off x="2543748" y="8373407"/>
            <a:ext cx="1763635" cy="1478972"/>
            <a:chOff x="2543748" y="8373407"/>
            <a:chExt cx="1763635" cy="1478972"/>
          </a:xfrm>
        </p:grpSpPr>
        <p:cxnSp>
          <p:nvCxnSpPr>
            <p:cNvPr id="321" name="直線矢印コネクタ 320">
              <a:extLst>
                <a:ext uri="{FF2B5EF4-FFF2-40B4-BE49-F238E27FC236}">
                  <a16:creationId xmlns:a16="http://schemas.microsoft.com/office/drawing/2014/main" id="{62C64C20-04F8-4B32-8174-C39E55BF7E93}"/>
                </a:ext>
              </a:extLst>
            </p:cNvPr>
            <p:cNvCxnSpPr/>
            <p:nvPr/>
          </p:nvCxnSpPr>
          <p:spPr>
            <a:xfrm flipV="1">
              <a:off x="4150660" y="8809228"/>
              <a:ext cx="0" cy="7519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矢印コネクタ 321">
              <a:extLst>
                <a:ext uri="{FF2B5EF4-FFF2-40B4-BE49-F238E27FC236}">
                  <a16:creationId xmlns:a16="http://schemas.microsoft.com/office/drawing/2014/main" id="{9AA47C39-8436-4C0E-A071-B8AC38052EC5}"/>
                </a:ext>
              </a:extLst>
            </p:cNvPr>
            <p:cNvCxnSpPr/>
            <p:nvPr/>
          </p:nvCxnSpPr>
          <p:spPr>
            <a:xfrm flipV="1">
              <a:off x="2708841" y="8809228"/>
              <a:ext cx="0" cy="7519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矢印コネクタ 322">
              <a:extLst>
                <a:ext uri="{FF2B5EF4-FFF2-40B4-BE49-F238E27FC236}">
                  <a16:creationId xmlns:a16="http://schemas.microsoft.com/office/drawing/2014/main" id="{4B29C659-2203-490B-8EA8-01C6E5075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9759" y="8373407"/>
              <a:ext cx="0" cy="11877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テキスト ボックス 323">
              <a:extLst>
                <a:ext uri="{FF2B5EF4-FFF2-40B4-BE49-F238E27FC236}">
                  <a16:creationId xmlns:a16="http://schemas.microsoft.com/office/drawing/2014/main" id="{B6BF5051-25B8-4F6E-A84D-65A671261E55}"/>
                </a:ext>
              </a:extLst>
            </p:cNvPr>
            <p:cNvSpPr txBox="1"/>
            <p:nvPr/>
          </p:nvSpPr>
          <p:spPr>
            <a:xfrm>
              <a:off x="3981653" y="9585035"/>
              <a:ext cx="32573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光</a:t>
              </a:r>
            </a:p>
          </p:txBody>
        </p:sp>
        <p:sp>
          <p:nvSpPr>
            <p:cNvPr id="325" name="テキスト ボックス 324">
              <a:extLst>
                <a:ext uri="{FF2B5EF4-FFF2-40B4-BE49-F238E27FC236}">
                  <a16:creationId xmlns:a16="http://schemas.microsoft.com/office/drawing/2014/main" id="{CF02925A-5879-48E1-8CC8-3F024D6DF824}"/>
                </a:ext>
              </a:extLst>
            </p:cNvPr>
            <p:cNvSpPr txBox="1"/>
            <p:nvPr/>
          </p:nvSpPr>
          <p:spPr>
            <a:xfrm>
              <a:off x="2543748" y="9575769"/>
              <a:ext cx="32573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光</a:t>
              </a:r>
            </a:p>
          </p:txBody>
        </p:sp>
        <p:sp>
          <p:nvSpPr>
            <p:cNvPr id="326" name="テキスト ボックス 325">
              <a:extLst>
                <a:ext uri="{FF2B5EF4-FFF2-40B4-BE49-F238E27FC236}">
                  <a16:creationId xmlns:a16="http://schemas.microsoft.com/office/drawing/2014/main" id="{EE540B74-F661-4AD3-B7BF-5D11604F157F}"/>
                </a:ext>
              </a:extLst>
            </p:cNvPr>
            <p:cNvSpPr txBox="1"/>
            <p:nvPr/>
          </p:nvSpPr>
          <p:spPr>
            <a:xfrm>
              <a:off x="3273968" y="9590769"/>
              <a:ext cx="32573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目</a:t>
              </a: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16FA18-AA9C-42D5-A50E-2B7F6A826AC9}"/>
              </a:ext>
            </a:extLst>
          </p:cNvPr>
          <p:cNvSpPr txBox="1"/>
          <p:nvPr/>
        </p:nvSpPr>
        <p:spPr>
          <a:xfrm>
            <a:off x="5448194" y="9238583"/>
            <a:ext cx="1415772" cy="6212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　　　　組（　　　　）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氏名　　　　　　　　　　　　</a:t>
            </a:r>
            <a:endParaRPr kumimoji="1" lang="en-US" altLang="ja-JP" sz="12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id="{8C447CF6-05DB-490B-928D-E65C61FCD378}"/>
              </a:ext>
            </a:extLst>
          </p:cNvPr>
          <p:cNvSpPr txBox="1"/>
          <p:nvPr/>
        </p:nvSpPr>
        <p:spPr>
          <a:xfrm>
            <a:off x="3092833" y="7021085"/>
            <a:ext cx="69281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ビーカー</a:t>
            </a:r>
          </a:p>
        </p:txBody>
      </p:sp>
    </p:spTree>
    <p:extLst>
      <p:ext uri="{BB962C8B-B14F-4D97-AF65-F5344CB8AC3E}">
        <p14:creationId xmlns:p14="http://schemas.microsoft.com/office/powerpoint/2010/main" val="204428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BA972FA-41F3-49A7-82ED-CDBD0FD22CB2}"/>
              </a:ext>
            </a:extLst>
          </p:cNvPr>
          <p:cNvSpPr/>
          <p:nvPr/>
        </p:nvSpPr>
        <p:spPr>
          <a:xfrm>
            <a:off x="2181557" y="190777"/>
            <a:ext cx="2516525" cy="17817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1" name="表 4">
            <a:extLst>
              <a:ext uri="{FF2B5EF4-FFF2-40B4-BE49-F238E27FC236}">
                <a16:creationId xmlns:a16="http://schemas.microsoft.com/office/drawing/2014/main" id="{85D24721-4DD5-4EAA-83BD-73D2F1B63B18}"/>
              </a:ext>
            </a:extLst>
          </p:cNvPr>
          <p:cNvGraphicFramePr>
            <a:graphicFrameLocks noGrp="1"/>
          </p:cNvGraphicFramePr>
          <p:nvPr/>
        </p:nvGraphicFramePr>
        <p:xfrm>
          <a:off x="1462328" y="192748"/>
          <a:ext cx="396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159017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0387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701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7891841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96313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797029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709374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441554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0279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81335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960586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7563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2477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252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7937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274309"/>
                  </a:ext>
                </a:extLst>
              </a:tr>
            </a:tbl>
          </a:graphicData>
        </a:graphic>
      </p:graphicFrame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04E1B07-A8F6-4EA5-AEA8-AA6C7B0BBF6D}"/>
              </a:ext>
            </a:extLst>
          </p:cNvPr>
          <p:cNvGraphicFramePr>
            <a:graphicFrameLocks noGrp="1"/>
          </p:cNvGraphicFramePr>
          <p:nvPr/>
        </p:nvGraphicFramePr>
        <p:xfrm>
          <a:off x="18000" y="1986000"/>
          <a:ext cx="6840000" cy="79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953935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8929257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3619201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1590172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10387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7701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7891841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96313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797029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709374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4415547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0279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81335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960586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82543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619959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707818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453522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199407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7206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5756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9433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5322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9604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469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8328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5918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8028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829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9775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893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1277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3962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4225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4129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8103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7563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2477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252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7937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69926" marR="69926" marT="34963" marB="34963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274309"/>
                  </a:ext>
                </a:extLst>
              </a:tr>
            </a:tbl>
          </a:graphicData>
        </a:graphic>
      </p:graphicFrame>
      <p:sp>
        <p:nvSpPr>
          <p:cNvPr id="52" name="矢印: 右 51">
            <a:extLst>
              <a:ext uri="{FF2B5EF4-FFF2-40B4-BE49-F238E27FC236}">
                <a16:creationId xmlns:a16="http://schemas.microsoft.com/office/drawing/2014/main" id="{8853F40C-A2D9-41DF-AFAA-443F01A03871}"/>
              </a:ext>
            </a:extLst>
          </p:cNvPr>
          <p:cNvSpPr/>
          <p:nvPr/>
        </p:nvSpPr>
        <p:spPr>
          <a:xfrm>
            <a:off x="2717800" y="276329"/>
            <a:ext cx="1440000" cy="540000"/>
          </a:xfrm>
          <a:prstGeom prst="rightArrow">
            <a:avLst>
              <a:gd name="adj1" fmla="val 66463"/>
              <a:gd name="adj2" fmla="val 662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478D810-CDE6-41FE-8C95-6AC63684BD07}"/>
              </a:ext>
            </a:extLst>
          </p:cNvPr>
          <p:cNvSpPr/>
          <p:nvPr/>
        </p:nvSpPr>
        <p:spPr>
          <a:xfrm>
            <a:off x="2439000" y="6394626"/>
            <a:ext cx="1980000" cy="198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5706F5D-13D4-46A6-BE14-27FBABEDA053}"/>
              </a:ext>
            </a:extLst>
          </p:cNvPr>
          <p:cNvGrpSpPr/>
          <p:nvPr/>
        </p:nvGrpSpPr>
        <p:grpSpPr>
          <a:xfrm>
            <a:off x="184732" y="190777"/>
            <a:ext cx="6490569" cy="9710181"/>
            <a:chOff x="184732" y="190777"/>
            <a:chExt cx="6490569" cy="9710181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A073256-1E2E-41FA-87B7-E4A371A2987D}"/>
                </a:ext>
              </a:extLst>
            </p:cNvPr>
            <p:cNvCxnSpPr>
              <a:cxnSpLocks/>
            </p:cNvCxnSpPr>
            <p:nvPr/>
          </p:nvCxnSpPr>
          <p:spPr>
            <a:xfrm>
              <a:off x="184732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C9AD2227-0917-47FA-BA32-CF1F110FAEC6}"/>
                </a:ext>
              </a:extLst>
            </p:cNvPr>
            <p:cNvCxnSpPr>
              <a:cxnSpLocks/>
            </p:cNvCxnSpPr>
            <p:nvPr/>
          </p:nvCxnSpPr>
          <p:spPr>
            <a:xfrm>
              <a:off x="6675301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E0A60B04-8A12-4EBA-89FE-2B6E3CD41932}"/>
                </a:ext>
              </a:extLst>
            </p:cNvPr>
            <p:cNvCxnSpPr>
              <a:cxnSpLocks/>
            </p:cNvCxnSpPr>
            <p:nvPr/>
          </p:nvCxnSpPr>
          <p:spPr>
            <a:xfrm>
              <a:off x="545319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078BC7FD-0E86-4782-82AA-AD98C0E7C902}"/>
                </a:ext>
              </a:extLst>
            </p:cNvPr>
            <p:cNvCxnSpPr>
              <a:cxnSpLocks/>
            </p:cNvCxnSpPr>
            <p:nvPr/>
          </p:nvCxnSpPr>
          <p:spPr>
            <a:xfrm>
              <a:off x="905906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245F4D4-89F2-431E-8334-80B0B27A957F}"/>
                </a:ext>
              </a:extLst>
            </p:cNvPr>
            <p:cNvCxnSpPr>
              <a:cxnSpLocks/>
            </p:cNvCxnSpPr>
            <p:nvPr/>
          </p:nvCxnSpPr>
          <p:spPr>
            <a:xfrm>
              <a:off x="1266493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5E326FFF-58CA-4A7D-AAA8-B416945C2D3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080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9EA260BA-FA98-4A5E-B30E-8E5C8A8EC17C}"/>
                </a:ext>
              </a:extLst>
            </p:cNvPr>
            <p:cNvCxnSpPr>
              <a:cxnSpLocks/>
            </p:cNvCxnSpPr>
            <p:nvPr/>
          </p:nvCxnSpPr>
          <p:spPr>
            <a:xfrm>
              <a:off x="1987667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BCAD02B1-E474-4CB7-BE5D-6A417E805BFC}"/>
                </a:ext>
              </a:extLst>
            </p:cNvPr>
            <p:cNvCxnSpPr>
              <a:cxnSpLocks/>
            </p:cNvCxnSpPr>
            <p:nvPr/>
          </p:nvCxnSpPr>
          <p:spPr>
            <a:xfrm>
              <a:off x="2348254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DE06EC14-7AB8-45A3-9A69-90E020917C19}"/>
                </a:ext>
              </a:extLst>
            </p:cNvPr>
            <p:cNvCxnSpPr>
              <a:cxnSpLocks/>
            </p:cNvCxnSpPr>
            <p:nvPr/>
          </p:nvCxnSpPr>
          <p:spPr>
            <a:xfrm>
              <a:off x="3069428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70C3FA99-0A95-4BB7-AE61-EA98173EEB0B}"/>
                </a:ext>
              </a:extLst>
            </p:cNvPr>
            <p:cNvCxnSpPr>
              <a:cxnSpLocks/>
            </p:cNvCxnSpPr>
            <p:nvPr/>
          </p:nvCxnSpPr>
          <p:spPr>
            <a:xfrm>
              <a:off x="3430015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06C9252D-22BD-40FD-99D3-A705AD10EBCE}"/>
                </a:ext>
              </a:extLst>
            </p:cNvPr>
            <p:cNvCxnSpPr>
              <a:cxnSpLocks/>
            </p:cNvCxnSpPr>
            <p:nvPr/>
          </p:nvCxnSpPr>
          <p:spPr>
            <a:xfrm>
              <a:off x="3790602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B30DCAF0-8A8D-48D0-828B-7208B34ACAA2}"/>
                </a:ext>
              </a:extLst>
            </p:cNvPr>
            <p:cNvCxnSpPr>
              <a:cxnSpLocks/>
            </p:cNvCxnSpPr>
            <p:nvPr/>
          </p:nvCxnSpPr>
          <p:spPr>
            <a:xfrm>
              <a:off x="4151189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FA5A6EAE-F3E8-405F-88DE-5381F96EB505}"/>
                </a:ext>
              </a:extLst>
            </p:cNvPr>
            <p:cNvCxnSpPr>
              <a:cxnSpLocks/>
            </p:cNvCxnSpPr>
            <p:nvPr/>
          </p:nvCxnSpPr>
          <p:spPr>
            <a:xfrm>
              <a:off x="4511776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0311AF9E-8110-402F-A5EB-2759FD4C4B80}"/>
                </a:ext>
              </a:extLst>
            </p:cNvPr>
            <p:cNvCxnSpPr>
              <a:cxnSpLocks/>
            </p:cNvCxnSpPr>
            <p:nvPr/>
          </p:nvCxnSpPr>
          <p:spPr>
            <a:xfrm>
              <a:off x="4872363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116E6ABC-DCB4-4E4B-BF05-41EF46A1DBF3}"/>
                </a:ext>
              </a:extLst>
            </p:cNvPr>
            <p:cNvCxnSpPr>
              <a:cxnSpLocks/>
            </p:cNvCxnSpPr>
            <p:nvPr/>
          </p:nvCxnSpPr>
          <p:spPr>
            <a:xfrm>
              <a:off x="5232950" y="190777"/>
              <a:ext cx="0" cy="9710181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B536DA00-8294-4DD0-9BF5-1E73138970C2}"/>
                </a:ext>
              </a:extLst>
            </p:cNvPr>
            <p:cNvCxnSpPr>
              <a:cxnSpLocks/>
            </p:cNvCxnSpPr>
            <p:nvPr/>
          </p:nvCxnSpPr>
          <p:spPr>
            <a:xfrm>
              <a:off x="5954124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7F3E248B-6F79-4960-93D3-AB1947E65989}"/>
                </a:ext>
              </a:extLst>
            </p:cNvPr>
            <p:cNvCxnSpPr>
              <a:cxnSpLocks/>
            </p:cNvCxnSpPr>
            <p:nvPr/>
          </p:nvCxnSpPr>
          <p:spPr>
            <a:xfrm>
              <a:off x="6314711" y="1980958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F8FA2227-7036-4881-B05A-95F1D3A313DE}"/>
                </a:ext>
              </a:extLst>
            </p:cNvPr>
            <p:cNvCxnSpPr>
              <a:cxnSpLocks/>
            </p:cNvCxnSpPr>
            <p:nvPr/>
          </p:nvCxnSpPr>
          <p:spPr>
            <a:xfrm>
              <a:off x="5593537" y="1992350"/>
              <a:ext cx="0" cy="7908608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7F15D8B5-CA0B-45F7-9B13-34760C050765}"/>
                </a:ext>
              </a:extLst>
            </p:cNvPr>
            <p:cNvCxnSpPr>
              <a:cxnSpLocks/>
            </p:cNvCxnSpPr>
            <p:nvPr/>
          </p:nvCxnSpPr>
          <p:spPr>
            <a:xfrm>
              <a:off x="2708841" y="1975917"/>
              <a:ext cx="0" cy="7920000"/>
            </a:xfrm>
            <a:prstGeom prst="line">
              <a:avLst/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2CB00AF3-69F5-45B5-9D6F-133356EDF60A}"/>
              </a:ext>
            </a:extLst>
          </p:cNvPr>
          <p:cNvCxnSpPr>
            <a:cxnSpLocks/>
          </p:cNvCxnSpPr>
          <p:nvPr/>
        </p:nvCxnSpPr>
        <p:spPr>
          <a:xfrm>
            <a:off x="0" y="1982240"/>
            <a:ext cx="6858000" cy="1011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矢印: 右 9">
            <a:extLst>
              <a:ext uri="{FF2B5EF4-FFF2-40B4-BE49-F238E27FC236}">
                <a16:creationId xmlns:a16="http://schemas.microsoft.com/office/drawing/2014/main" id="{9BFEC6B6-98EC-4303-A043-76F94AC68EDF}"/>
              </a:ext>
            </a:extLst>
          </p:cNvPr>
          <p:cNvSpPr/>
          <p:nvPr/>
        </p:nvSpPr>
        <p:spPr>
          <a:xfrm>
            <a:off x="2717800" y="1361676"/>
            <a:ext cx="1440000" cy="540000"/>
          </a:xfrm>
          <a:prstGeom prst="rightArrow">
            <a:avLst>
              <a:gd name="adj1" fmla="val 66757"/>
              <a:gd name="adj2" fmla="val 65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7" name="グループ化 386">
            <a:extLst>
              <a:ext uri="{FF2B5EF4-FFF2-40B4-BE49-F238E27FC236}">
                <a16:creationId xmlns:a16="http://schemas.microsoft.com/office/drawing/2014/main" id="{589B5EEB-8B6D-4813-950D-F576F178C7F9}"/>
              </a:ext>
            </a:extLst>
          </p:cNvPr>
          <p:cNvGrpSpPr/>
          <p:nvPr/>
        </p:nvGrpSpPr>
        <p:grpSpPr>
          <a:xfrm>
            <a:off x="1983753" y="7365121"/>
            <a:ext cx="1495311" cy="1444107"/>
            <a:chOff x="1981372" y="7369883"/>
            <a:chExt cx="1495311" cy="1444107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696E94F0-5583-46DA-A1D1-5E9FCECBDA9E}"/>
                </a:ext>
              </a:extLst>
            </p:cNvPr>
            <p:cNvGrpSpPr/>
            <p:nvPr/>
          </p:nvGrpSpPr>
          <p:grpSpPr>
            <a:xfrm>
              <a:off x="1997060" y="7392424"/>
              <a:ext cx="1413708" cy="1421566"/>
              <a:chOff x="1173942" y="6062842"/>
              <a:chExt cx="1413708" cy="1421566"/>
            </a:xfrm>
            <a:solidFill>
              <a:schemeClr val="bg1"/>
            </a:solidFill>
          </p:grpSpPr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629D8E74-D6B2-4939-908F-3CB1E7C0C513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936B5F21-F3CA-4FD6-ACAE-2958997F34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>
                  <a:extLst>
                    <a:ext uri="{FF2B5EF4-FFF2-40B4-BE49-F238E27FC236}">
                      <a16:creationId xmlns:a16="http://schemas.microsoft.com/office/drawing/2014/main" id="{66121822-48D4-4116-A06D-5704F9EBDA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5235A6C1-E25A-4841-A8C6-C277E834C4C1}"/>
                  </a:ext>
                </a:extLst>
              </p:cNvPr>
              <p:cNvSpPr txBox="1"/>
              <p:nvPr/>
            </p:nvSpPr>
            <p:spPr>
              <a:xfrm>
                <a:off x="1821358" y="606284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123" name="テキスト ボックス 122">
                <a:extLst>
                  <a:ext uri="{FF2B5EF4-FFF2-40B4-BE49-F238E27FC236}">
                    <a16:creationId xmlns:a16="http://schemas.microsoft.com/office/drawing/2014/main" id="{EF203447-A710-4AF2-8BE8-2F6837C97435}"/>
                  </a:ext>
                </a:extLst>
              </p:cNvPr>
              <p:cNvSpPr txBox="1"/>
              <p:nvPr/>
            </p:nvSpPr>
            <p:spPr>
              <a:xfrm rot="5400000">
                <a:off x="2488905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E9C55E13-F896-44B3-B8BC-D640FCBA1561}"/>
                  </a:ext>
                </a:extLst>
              </p:cNvPr>
              <p:cNvSpPr txBox="1"/>
              <p:nvPr/>
            </p:nvSpPr>
            <p:spPr>
              <a:xfrm rot="10800000">
                <a:off x="1841263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F20BA6F2-F719-4F20-801A-82DAABA19DD0}"/>
                  </a:ext>
                </a:extLst>
              </p:cNvPr>
              <p:cNvSpPr txBox="1"/>
              <p:nvPr/>
            </p:nvSpPr>
            <p:spPr>
              <a:xfrm rot="16200000">
                <a:off x="1182919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</p:grpSp>
        <p:grpSp>
          <p:nvGrpSpPr>
            <p:cNvPr id="166" name="グループ化 165">
              <a:extLst>
                <a:ext uri="{FF2B5EF4-FFF2-40B4-BE49-F238E27FC236}">
                  <a16:creationId xmlns:a16="http://schemas.microsoft.com/office/drawing/2014/main" id="{6AC9FFCF-0879-437D-873B-4BAF7C4B0AEE}"/>
                </a:ext>
              </a:extLst>
            </p:cNvPr>
            <p:cNvGrpSpPr/>
            <p:nvPr/>
          </p:nvGrpSpPr>
          <p:grpSpPr>
            <a:xfrm rot="1800000">
              <a:off x="1997065" y="7389720"/>
              <a:ext cx="1413705" cy="1424270"/>
              <a:chOff x="1173943" y="6060134"/>
              <a:chExt cx="1413705" cy="1424270"/>
            </a:xfrm>
            <a:solidFill>
              <a:schemeClr val="bg1"/>
            </a:solidFill>
          </p:grpSpPr>
          <p:grpSp>
            <p:nvGrpSpPr>
              <p:cNvPr id="167" name="グループ化 166">
                <a:extLst>
                  <a:ext uri="{FF2B5EF4-FFF2-40B4-BE49-F238E27FC236}">
                    <a16:creationId xmlns:a16="http://schemas.microsoft.com/office/drawing/2014/main" id="{291FD5E9-A435-4873-997D-71919D6F3418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172" name="直線コネクタ 171">
                  <a:extLst>
                    <a:ext uri="{FF2B5EF4-FFF2-40B4-BE49-F238E27FC236}">
                      <a16:creationId xmlns:a16="http://schemas.microsoft.com/office/drawing/2014/main" id="{AD4821D9-B919-4738-8944-73B051F13E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線コネクタ 172">
                  <a:extLst>
                    <a:ext uri="{FF2B5EF4-FFF2-40B4-BE49-F238E27FC236}">
                      <a16:creationId xmlns:a16="http://schemas.microsoft.com/office/drawing/2014/main" id="{7DF3092C-AF62-42FA-96A7-F8BA6E6AB4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テキスト ボックス 167">
                <a:extLst>
                  <a:ext uri="{FF2B5EF4-FFF2-40B4-BE49-F238E27FC236}">
                    <a16:creationId xmlns:a16="http://schemas.microsoft.com/office/drawing/2014/main" id="{D46438EC-A20F-4AC0-B4DD-A050EBD0BE13}"/>
                  </a:ext>
                </a:extLst>
              </p:cNvPr>
              <p:cNvSpPr txBox="1"/>
              <p:nvPr/>
            </p:nvSpPr>
            <p:spPr>
              <a:xfrm>
                <a:off x="1841259" y="6060134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69" name="テキスト ボックス 168">
                <a:extLst>
                  <a:ext uri="{FF2B5EF4-FFF2-40B4-BE49-F238E27FC236}">
                    <a16:creationId xmlns:a16="http://schemas.microsoft.com/office/drawing/2014/main" id="{B9C02447-BFE5-45BD-8C1D-7DE3EF1DFBBF}"/>
                  </a:ext>
                </a:extLst>
              </p:cNvPr>
              <p:cNvSpPr txBox="1"/>
              <p:nvPr/>
            </p:nvSpPr>
            <p:spPr>
              <a:xfrm rot="5400000">
                <a:off x="2488903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170" name="テキスト ボックス 169">
                <a:extLst>
                  <a:ext uri="{FF2B5EF4-FFF2-40B4-BE49-F238E27FC236}">
                    <a16:creationId xmlns:a16="http://schemas.microsoft.com/office/drawing/2014/main" id="{901E33CC-57E5-4380-9B99-E8F8055C706F}"/>
                  </a:ext>
                </a:extLst>
              </p:cNvPr>
              <p:cNvSpPr txBox="1"/>
              <p:nvPr/>
            </p:nvSpPr>
            <p:spPr>
              <a:xfrm rot="10800000">
                <a:off x="1841264" y="737668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71" name="テキスト ボックス 170">
                <a:extLst>
                  <a:ext uri="{FF2B5EF4-FFF2-40B4-BE49-F238E27FC236}">
                    <a16:creationId xmlns:a16="http://schemas.microsoft.com/office/drawing/2014/main" id="{B472E03C-164D-46EC-993C-1BA21832A263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174" name="グループ化 173">
              <a:extLst>
                <a:ext uri="{FF2B5EF4-FFF2-40B4-BE49-F238E27FC236}">
                  <a16:creationId xmlns:a16="http://schemas.microsoft.com/office/drawing/2014/main" id="{E600BDC0-D1D6-48D9-ABDF-02EF314455B9}"/>
                </a:ext>
              </a:extLst>
            </p:cNvPr>
            <p:cNvGrpSpPr/>
            <p:nvPr/>
          </p:nvGrpSpPr>
          <p:grpSpPr>
            <a:xfrm rot="900000">
              <a:off x="1997060" y="7389718"/>
              <a:ext cx="1413708" cy="1424271"/>
              <a:chOff x="1173942" y="6060136"/>
              <a:chExt cx="1413708" cy="1424271"/>
            </a:xfrm>
            <a:solidFill>
              <a:schemeClr val="bg1"/>
            </a:solidFill>
          </p:grpSpPr>
          <p:grpSp>
            <p:nvGrpSpPr>
              <p:cNvPr id="175" name="グループ化 174">
                <a:extLst>
                  <a:ext uri="{FF2B5EF4-FFF2-40B4-BE49-F238E27FC236}">
                    <a16:creationId xmlns:a16="http://schemas.microsoft.com/office/drawing/2014/main" id="{811C62F7-2689-4E2E-BBFF-3B0A9243AAD5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180" name="直線コネクタ 179">
                  <a:extLst>
                    <a:ext uri="{FF2B5EF4-FFF2-40B4-BE49-F238E27FC236}">
                      <a16:creationId xmlns:a16="http://schemas.microsoft.com/office/drawing/2014/main" id="{3B9D4042-E15D-454C-B969-2CC114D25C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直線コネクタ 180">
                  <a:extLst>
                    <a:ext uri="{FF2B5EF4-FFF2-40B4-BE49-F238E27FC236}">
                      <a16:creationId xmlns:a16="http://schemas.microsoft.com/office/drawing/2014/main" id="{AEABAD20-D29C-4F0C-A37D-F960367959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6" name="テキスト ボックス 175">
                <a:extLst>
                  <a:ext uri="{FF2B5EF4-FFF2-40B4-BE49-F238E27FC236}">
                    <a16:creationId xmlns:a16="http://schemas.microsoft.com/office/drawing/2014/main" id="{44B6E91E-F6FC-4663-BE8E-8CF23DFA33E9}"/>
                  </a:ext>
                </a:extLst>
              </p:cNvPr>
              <p:cNvSpPr txBox="1"/>
              <p:nvPr/>
            </p:nvSpPr>
            <p:spPr>
              <a:xfrm>
                <a:off x="1841263" y="606013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2B29F32F-06C0-42F4-BD51-2B2311F99ADE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178" name="テキスト ボックス 177">
                <a:extLst>
                  <a:ext uri="{FF2B5EF4-FFF2-40B4-BE49-F238E27FC236}">
                    <a16:creationId xmlns:a16="http://schemas.microsoft.com/office/drawing/2014/main" id="{CB9A4239-5428-4099-A0EE-E799D31B09E7}"/>
                  </a:ext>
                </a:extLst>
              </p:cNvPr>
              <p:cNvSpPr txBox="1"/>
              <p:nvPr/>
            </p:nvSpPr>
            <p:spPr>
              <a:xfrm rot="10800000">
                <a:off x="1841263" y="737668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179" name="テキスト ボックス 178">
                <a:extLst>
                  <a:ext uri="{FF2B5EF4-FFF2-40B4-BE49-F238E27FC236}">
                    <a16:creationId xmlns:a16="http://schemas.microsoft.com/office/drawing/2014/main" id="{28D84BC1-A4E1-4EBC-B9B2-D4F91C89C08D}"/>
                  </a:ext>
                </a:extLst>
              </p:cNvPr>
              <p:cNvSpPr txBox="1"/>
              <p:nvPr/>
            </p:nvSpPr>
            <p:spPr>
              <a:xfrm rot="16200000">
                <a:off x="1182919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190" name="グループ化 189">
              <a:extLst>
                <a:ext uri="{FF2B5EF4-FFF2-40B4-BE49-F238E27FC236}">
                  <a16:creationId xmlns:a16="http://schemas.microsoft.com/office/drawing/2014/main" id="{E7A941ED-C8A6-4CEB-8883-7C24FBD2BACF}"/>
                </a:ext>
              </a:extLst>
            </p:cNvPr>
            <p:cNvGrpSpPr/>
            <p:nvPr/>
          </p:nvGrpSpPr>
          <p:grpSpPr>
            <a:xfrm rot="3600000">
              <a:off x="1997058" y="7389719"/>
              <a:ext cx="1413711" cy="1424273"/>
              <a:chOff x="1173939" y="6060135"/>
              <a:chExt cx="1413711" cy="1424273"/>
            </a:xfrm>
            <a:solidFill>
              <a:schemeClr val="bg1"/>
            </a:solidFill>
          </p:grpSpPr>
          <p:grpSp>
            <p:nvGrpSpPr>
              <p:cNvPr id="191" name="グループ化 190">
                <a:extLst>
                  <a:ext uri="{FF2B5EF4-FFF2-40B4-BE49-F238E27FC236}">
                    <a16:creationId xmlns:a16="http://schemas.microsoft.com/office/drawing/2014/main" id="{33CD215F-FCA1-4F68-845C-A6275B3462D1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613F2861-2ADD-4ED1-84AD-6D29827166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直線コネクタ 196">
                  <a:extLst>
                    <a:ext uri="{FF2B5EF4-FFF2-40B4-BE49-F238E27FC236}">
                      <a16:creationId xmlns:a16="http://schemas.microsoft.com/office/drawing/2014/main" id="{4428FB54-BCAC-4E5B-B47D-5ADF90192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2" name="テキスト ボックス 191">
                <a:extLst>
                  <a:ext uri="{FF2B5EF4-FFF2-40B4-BE49-F238E27FC236}">
                    <a16:creationId xmlns:a16="http://schemas.microsoft.com/office/drawing/2014/main" id="{4F6B5943-9526-48D4-BC40-4EF02DB7AF08}"/>
                  </a:ext>
                </a:extLst>
              </p:cNvPr>
              <p:cNvSpPr txBox="1"/>
              <p:nvPr/>
            </p:nvSpPr>
            <p:spPr>
              <a:xfrm>
                <a:off x="1841261" y="606013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93" name="テキスト ボックス 192">
                <a:extLst>
                  <a:ext uri="{FF2B5EF4-FFF2-40B4-BE49-F238E27FC236}">
                    <a16:creationId xmlns:a16="http://schemas.microsoft.com/office/drawing/2014/main" id="{3B4B40EF-F3EE-48B7-8761-4DBE0C7C5CC6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C92E45CC-616C-472D-A986-0ECF8F166046}"/>
                  </a:ext>
                </a:extLst>
              </p:cNvPr>
              <p:cNvSpPr txBox="1"/>
              <p:nvPr/>
            </p:nvSpPr>
            <p:spPr>
              <a:xfrm rot="10800000">
                <a:off x="1841260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195" name="テキスト ボックス 194">
                <a:extLst>
                  <a:ext uri="{FF2B5EF4-FFF2-40B4-BE49-F238E27FC236}">
                    <a16:creationId xmlns:a16="http://schemas.microsoft.com/office/drawing/2014/main" id="{91DD5486-13E6-4DE5-8F3E-8BC8436ACBAB}"/>
                  </a:ext>
                </a:extLst>
              </p:cNvPr>
              <p:cNvSpPr txBox="1"/>
              <p:nvPr/>
            </p:nvSpPr>
            <p:spPr>
              <a:xfrm rot="16200000">
                <a:off x="1182916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D2E9835E-EF79-4FED-9CF0-F2F4314F2F77}"/>
                </a:ext>
              </a:extLst>
            </p:cNvPr>
            <p:cNvGrpSpPr/>
            <p:nvPr/>
          </p:nvGrpSpPr>
          <p:grpSpPr>
            <a:xfrm rot="4500000">
              <a:off x="1997059" y="7389720"/>
              <a:ext cx="1413710" cy="1424272"/>
              <a:chOff x="1173938" y="6060138"/>
              <a:chExt cx="1413710" cy="1424272"/>
            </a:xfrm>
            <a:solidFill>
              <a:schemeClr val="bg1"/>
            </a:solidFill>
          </p:grpSpPr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947AE6C4-5EE6-49CF-AB9B-DF2BC2562761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36" name="直線コネクタ 235">
                  <a:extLst>
                    <a:ext uri="{FF2B5EF4-FFF2-40B4-BE49-F238E27FC236}">
                      <a16:creationId xmlns:a16="http://schemas.microsoft.com/office/drawing/2014/main" id="{862F2E6B-A69D-4BE7-9C88-BA222E8D43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直線コネクタ 236">
                  <a:extLst>
                    <a:ext uri="{FF2B5EF4-FFF2-40B4-BE49-F238E27FC236}">
                      <a16:creationId xmlns:a16="http://schemas.microsoft.com/office/drawing/2014/main" id="{AC9E3A10-E55B-401E-93BE-6921618B1C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2" name="テキスト ボックス 231">
                <a:extLst>
                  <a:ext uri="{FF2B5EF4-FFF2-40B4-BE49-F238E27FC236}">
                    <a16:creationId xmlns:a16="http://schemas.microsoft.com/office/drawing/2014/main" id="{BF7F255C-B9FC-42D0-B1CC-742D5F1609B8}"/>
                  </a:ext>
                </a:extLst>
              </p:cNvPr>
              <p:cNvSpPr txBox="1"/>
              <p:nvPr/>
            </p:nvSpPr>
            <p:spPr>
              <a:xfrm>
                <a:off x="1841260" y="606013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33" name="テキスト ボックス 232">
                <a:extLst>
                  <a:ext uri="{FF2B5EF4-FFF2-40B4-BE49-F238E27FC236}">
                    <a16:creationId xmlns:a16="http://schemas.microsoft.com/office/drawing/2014/main" id="{5A29C6BA-4AF3-4CAC-9375-C15A14A4E83E}"/>
                  </a:ext>
                </a:extLst>
              </p:cNvPr>
              <p:cNvSpPr txBox="1"/>
              <p:nvPr/>
            </p:nvSpPr>
            <p:spPr>
              <a:xfrm rot="5400000">
                <a:off x="2488903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234" name="テキスト ボックス 233">
                <a:extLst>
                  <a:ext uri="{FF2B5EF4-FFF2-40B4-BE49-F238E27FC236}">
                    <a16:creationId xmlns:a16="http://schemas.microsoft.com/office/drawing/2014/main" id="{40D12420-4EC8-4A52-A9E4-723D0577E2C0}"/>
                  </a:ext>
                </a:extLst>
              </p:cNvPr>
              <p:cNvSpPr txBox="1"/>
              <p:nvPr/>
            </p:nvSpPr>
            <p:spPr>
              <a:xfrm rot="10800000">
                <a:off x="1841261" y="737668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35" name="テキスト ボックス 234">
                <a:extLst>
                  <a:ext uri="{FF2B5EF4-FFF2-40B4-BE49-F238E27FC236}">
                    <a16:creationId xmlns:a16="http://schemas.microsoft.com/office/drawing/2014/main" id="{CDCF1189-4789-44E7-B156-7A0C204F1D1C}"/>
                  </a:ext>
                </a:extLst>
              </p:cNvPr>
              <p:cNvSpPr txBox="1"/>
              <p:nvPr/>
            </p:nvSpPr>
            <p:spPr>
              <a:xfrm rot="16200000">
                <a:off x="1182915" y="671841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05F564FA-6D75-4844-A0B0-4B1BDA86D30F}"/>
                </a:ext>
              </a:extLst>
            </p:cNvPr>
            <p:cNvGrpSpPr/>
            <p:nvPr/>
          </p:nvGrpSpPr>
          <p:grpSpPr>
            <a:xfrm rot="2700000">
              <a:off x="2022173" y="7329082"/>
              <a:ext cx="1413709" cy="1495311"/>
              <a:chOff x="1173939" y="5989098"/>
              <a:chExt cx="1413709" cy="1495311"/>
            </a:xfrm>
            <a:solidFill>
              <a:schemeClr val="bg1"/>
            </a:solidFill>
          </p:grpSpPr>
          <p:grpSp>
            <p:nvGrpSpPr>
              <p:cNvPr id="183" name="グループ化 182">
                <a:extLst>
                  <a:ext uri="{FF2B5EF4-FFF2-40B4-BE49-F238E27FC236}">
                    <a16:creationId xmlns:a16="http://schemas.microsoft.com/office/drawing/2014/main" id="{2192B0EA-5BFA-4923-89B8-1F7A9006C072}"/>
                  </a:ext>
                </a:extLst>
              </p:cNvPr>
              <p:cNvGrpSpPr/>
              <p:nvPr/>
            </p:nvGrpSpPr>
            <p:grpSpPr>
              <a:xfrm>
                <a:off x="1332963" y="5989098"/>
                <a:ext cx="1112082" cy="1104634"/>
                <a:chOff x="1332963" y="5989098"/>
                <a:chExt cx="1112082" cy="1104634"/>
              </a:xfrm>
              <a:grpFill/>
            </p:grpSpPr>
            <p:cxnSp>
              <p:nvCxnSpPr>
                <p:cNvPr id="189" name="直線コネクタ 188">
                  <a:extLst>
                    <a:ext uri="{FF2B5EF4-FFF2-40B4-BE49-F238E27FC236}">
                      <a16:creationId xmlns:a16="http://schemas.microsoft.com/office/drawing/2014/main" id="{33047747-3C67-44ED-82E8-D97BCF7861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 flipV="1">
                  <a:off x="1332963" y="5989098"/>
                  <a:ext cx="1112082" cy="1104634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直線コネクタ 187">
                  <a:extLst>
                    <a:ext uri="{FF2B5EF4-FFF2-40B4-BE49-F238E27FC236}">
                      <a16:creationId xmlns:a16="http://schemas.microsoft.com/office/drawing/2014/main" id="{6AD7BBB1-AE70-4AD9-AF7C-F600382802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" name="テキスト ボックス 183">
                <a:extLst>
                  <a:ext uri="{FF2B5EF4-FFF2-40B4-BE49-F238E27FC236}">
                    <a16:creationId xmlns:a16="http://schemas.microsoft.com/office/drawing/2014/main" id="{EF3E6AE7-CBF1-4F59-A640-2E189AAF27FA}"/>
                  </a:ext>
                </a:extLst>
              </p:cNvPr>
              <p:cNvSpPr txBox="1"/>
              <p:nvPr/>
            </p:nvSpPr>
            <p:spPr>
              <a:xfrm>
                <a:off x="1863706" y="6060136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185" name="テキスト ボックス 184">
                <a:extLst>
                  <a:ext uri="{FF2B5EF4-FFF2-40B4-BE49-F238E27FC236}">
                    <a16:creationId xmlns:a16="http://schemas.microsoft.com/office/drawing/2014/main" id="{2D279CBF-A3E0-412A-BB21-D97ED3C6789B}"/>
                  </a:ext>
                </a:extLst>
              </p:cNvPr>
              <p:cNvSpPr txBox="1"/>
              <p:nvPr/>
            </p:nvSpPr>
            <p:spPr>
              <a:xfrm rot="5400000">
                <a:off x="2488903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  <p:sp>
            <p:nvSpPr>
              <p:cNvPr id="186" name="テキスト ボックス 185">
                <a:extLst>
                  <a:ext uri="{FF2B5EF4-FFF2-40B4-BE49-F238E27FC236}">
                    <a16:creationId xmlns:a16="http://schemas.microsoft.com/office/drawing/2014/main" id="{612BF5AA-3D46-4632-9918-0113D5E4413D}"/>
                  </a:ext>
                </a:extLst>
              </p:cNvPr>
              <p:cNvSpPr txBox="1"/>
              <p:nvPr/>
            </p:nvSpPr>
            <p:spPr>
              <a:xfrm rot="10800000">
                <a:off x="1863704" y="7376687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187" name="テキスト ボックス 186">
                <a:extLst>
                  <a:ext uri="{FF2B5EF4-FFF2-40B4-BE49-F238E27FC236}">
                    <a16:creationId xmlns:a16="http://schemas.microsoft.com/office/drawing/2014/main" id="{0509B708-DB89-4FF7-BD0F-163291C1AC29}"/>
                  </a:ext>
                </a:extLst>
              </p:cNvPr>
              <p:cNvSpPr txBox="1"/>
              <p:nvPr/>
            </p:nvSpPr>
            <p:spPr>
              <a:xfrm rot="16200000">
                <a:off x="1182916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</p:grpSp>
      </p:grpSp>
      <p:grpSp>
        <p:nvGrpSpPr>
          <p:cNvPr id="386" name="グループ化 385">
            <a:extLst>
              <a:ext uri="{FF2B5EF4-FFF2-40B4-BE49-F238E27FC236}">
                <a16:creationId xmlns:a16="http://schemas.microsoft.com/office/drawing/2014/main" id="{D20D8658-19B3-423C-B613-2FC258441542}"/>
              </a:ext>
            </a:extLst>
          </p:cNvPr>
          <p:cNvGrpSpPr/>
          <p:nvPr/>
        </p:nvGrpSpPr>
        <p:grpSpPr>
          <a:xfrm>
            <a:off x="3421646" y="7328548"/>
            <a:ext cx="1441151" cy="1486955"/>
            <a:chOff x="3419265" y="7335691"/>
            <a:chExt cx="1441151" cy="1486955"/>
          </a:xfrm>
        </p:grpSpPr>
        <p:grpSp>
          <p:nvGrpSpPr>
            <p:cNvPr id="337" name="グループ化 336">
              <a:extLst>
                <a:ext uri="{FF2B5EF4-FFF2-40B4-BE49-F238E27FC236}">
                  <a16:creationId xmlns:a16="http://schemas.microsoft.com/office/drawing/2014/main" id="{B71D8370-08A4-4FEC-B41A-DB8837DCE571}"/>
                </a:ext>
              </a:extLst>
            </p:cNvPr>
            <p:cNvGrpSpPr/>
            <p:nvPr/>
          </p:nvGrpSpPr>
          <p:grpSpPr>
            <a:xfrm rot="5400000">
              <a:off x="3440074" y="7390552"/>
              <a:ext cx="1413706" cy="1421566"/>
              <a:chOff x="1173946" y="6062843"/>
              <a:chExt cx="1413706" cy="1421566"/>
            </a:xfrm>
            <a:solidFill>
              <a:schemeClr val="bg1"/>
            </a:solidFill>
          </p:grpSpPr>
          <p:grpSp>
            <p:nvGrpSpPr>
              <p:cNvPr id="378" name="グループ化 377">
                <a:extLst>
                  <a:ext uri="{FF2B5EF4-FFF2-40B4-BE49-F238E27FC236}">
                    <a16:creationId xmlns:a16="http://schemas.microsoft.com/office/drawing/2014/main" id="{A3103176-8F13-4E87-A449-A396555DA419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83" name="直線コネクタ 382">
                  <a:extLst>
                    <a:ext uri="{FF2B5EF4-FFF2-40B4-BE49-F238E27FC236}">
                      <a16:creationId xmlns:a16="http://schemas.microsoft.com/office/drawing/2014/main" id="{AE123184-299F-431B-B444-FF0D0CB953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直線コネクタ 383">
                  <a:extLst>
                    <a:ext uri="{FF2B5EF4-FFF2-40B4-BE49-F238E27FC236}">
                      <a16:creationId xmlns:a16="http://schemas.microsoft.com/office/drawing/2014/main" id="{1421C9E9-B108-4F99-AB1F-3DE0943E6A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テキスト ボックス 378">
                <a:extLst>
                  <a:ext uri="{FF2B5EF4-FFF2-40B4-BE49-F238E27FC236}">
                    <a16:creationId xmlns:a16="http://schemas.microsoft.com/office/drawing/2014/main" id="{141EDD33-77C6-421F-AE19-6D8EFB09F08D}"/>
                  </a:ext>
                </a:extLst>
              </p:cNvPr>
              <p:cNvSpPr txBox="1"/>
              <p:nvPr/>
            </p:nvSpPr>
            <p:spPr>
              <a:xfrm>
                <a:off x="1843803" y="606284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80" name="テキスト ボックス 379">
                <a:extLst>
                  <a:ext uri="{FF2B5EF4-FFF2-40B4-BE49-F238E27FC236}">
                    <a16:creationId xmlns:a16="http://schemas.microsoft.com/office/drawing/2014/main" id="{74506A4C-599A-4558-BD34-AD81AF39FD1D}"/>
                  </a:ext>
                </a:extLst>
              </p:cNvPr>
              <p:cNvSpPr txBox="1"/>
              <p:nvPr/>
            </p:nvSpPr>
            <p:spPr>
              <a:xfrm rot="5400000">
                <a:off x="2488907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81" name="テキスト ボックス 380">
                <a:extLst>
                  <a:ext uri="{FF2B5EF4-FFF2-40B4-BE49-F238E27FC236}">
                    <a16:creationId xmlns:a16="http://schemas.microsoft.com/office/drawing/2014/main" id="{F9CEE6E3-E114-4F99-A9F4-C52666543257}"/>
                  </a:ext>
                </a:extLst>
              </p:cNvPr>
              <p:cNvSpPr txBox="1"/>
              <p:nvPr/>
            </p:nvSpPr>
            <p:spPr>
              <a:xfrm rot="10800000">
                <a:off x="1841262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82" name="テキスト ボックス 381">
                <a:extLst>
                  <a:ext uri="{FF2B5EF4-FFF2-40B4-BE49-F238E27FC236}">
                    <a16:creationId xmlns:a16="http://schemas.microsoft.com/office/drawing/2014/main" id="{1C7FF371-EBDF-42A1-95CA-ECD8D1D4CD7C}"/>
                  </a:ext>
                </a:extLst>
              </p:cNvPr>
              <p:cNvSpPr txBox="1"/>
              <p:nvPr/>
            </p:nvSpPr>
            <p:spPr>
              <a:xfrm rot="16200000">
                <a:off x="1182923" y="674085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</p:grpSp>
        <p:grpSp>
          <p:nvGrpSpPr>
            <p:cNvPr id="338" name="グループ化 337">
              <a:extLst>
                <a:ext uri="{FF2B5EF4-FFF2-40B4-BE49-F238E27FC236}">
                  <a16:creationId xmlns:a16="http://schemas.microsoft.com/office/drawing/2014/main" id="{AA7006BA-2CB5-443E-81D8-B32B28740079}"/>
                </a:ext>
              </a:extLst>
            </p:cNvPr>
            <p:cNvGrpSpPr/>
            <p:nvPr/>
          </p:nvGrpSpPr>
          <p:grpSpPr>
            <a:xfrm rot="7200000">
              <a:off x="3441426" y="7389200"/>
              <a:ext cx="1413706" cy="1424270"/>
              <a:chOff x="1173943" y="6060134"/>
              <a:chExt cx="1413706" cy="1424270"/>
            </a:xfrm>
            <a:solidFill>
              <a:schemeClr val="bg1"/>
            </a:solidFill>
          </p:grpSpPr>
          <p:grpSp>
            <p:nvGrpSpPr>
              <p:cNvPr id="371" name="グループ化 370">
                <a:extLst>
                  <a:ext uri="{FF2B5EF4-FFF2-40B4-BE49-F238E27FC236}">
                    <a16:creationId xmlns:a16="http://schemas.microsoft.com/office/drawing/2014/main" id="{57C3E065-A021-433C-967F-F14ABDE5D41B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76" name="直線コネクタ 375">
                  <a:extLst>
                    <a:ext uri="{FF2B5EF4-FFF2-40B4-BE49-F238E27FC236}">
                      <a16:creationId xmlns:a16="http://schemas.microsoft.com/office/drawing/2014/main" id="{2E5F8734-BB45-46B3-8427-F9AE790A6F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直線コネクタ 376">
                  <a:extLst>
                    <a:ext uri="{FF2B5EF4-FFF2-40B4-BE49-F238E27FC236}">
                      <a16:creationId xmlns:a16="http://schemas.microsoft.com/office/drawing/2014/main" id="{CBE2C28E-D737-42A3-92BF-4AE8E4E52C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2" name="テキスト ボックス 371">
                <a:extLst>
                  <a:ext uri="{FF2B5EF4-FFF2-40B4-BE49-F238E27FC236}">
                    <a16:creationId xmlns:a16="http://schemas.microsoft.com/office/drawing/2014/main" id="{64E823D2-5121-4DC1-B016-90C005FBE47F}"/>
                  </a:ext>
                </a:extLst>
              </p:cNvPr>
              <p:cNvSpPr txBox="1"/>
              <p:nvPr/>
            </p:nvSpPr>
            <p:spPr>
              <a:xfrm>
                <a:off x="1841258" y="6060134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73" name="テキスト ボックス 372">
                <a:extLst>
                  <a:ext uri="{FF2B5EF4-FFF2-40B4-BE49-F238E27FC236}">
                    <a16:creationId xmlns:a16="http://schemas.microsoft.com/office/drawing/2014/main" id="{CE9FDD46-AAAF-4241-B5BE-B12E23C820B7}"/>
                  </a:ext>
                </a:extLst>
              </p:cNvPr>
              <p:cNvSpPr txBox="1"/>
              <p:nvPr/>
            </p:nvSpPr>
            <p:spPr>
              <a:xfrm rot="5400000">
                <a:off x="2488904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374" name="テキスト ボックス 373">
                <a:extLst>
                  <a:ext uri="{FF2B5EF4-FFF2-40B4-BE49-F238E27FC236}">
                    <a16:creationId xmlns:a16="http://schemas.microsoft.com/office/drawing/2014/main" id="{526E6AD2-42B8-4836-86B2-11587FDB908D}"/>
                  </a:ext>
                </a:extLst>
              </p:cNvPr>
              <p:cNvSpPr txBox="1"/>
              <p:nvPr/>
            </p:nvSpPr>
            <p:spPr>
              <a:xfrm rot="10800000">
                <a:off x="1841264" y="737668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75" name="テキスト ボックス 374">
                <a:extLst>
                  <a:ext uri="{FF2B5EF4-FFF2-40B4-BE49-F238E27FC236}">
                    <a16:creationId xmlns:a16="http://schemas.microsoft.com/office/drawing/2014/main" id="{75242525-4909-49A8-9B6A-A279CA15EC18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339" name="グループ化 338">
              <a:extLst>
                <a:ext uri="{FF2B5EF4-FFF2-40B4-BE49-F238E27FC236}">
                  <a16:creationId xmlns:a16="http://schemas.microsoft.com/office/drawing/2014/main" id="{EE7D9DEF-BD8E-48C9-838F-A2E255594103}"/>
                </a:ext>
              </a:extLst>
            </p:cNvPr>
            <p:cNvGrpSpPr/>
            <p:nvPr/>
          </p:nvGrpSpPr>
          <p:grpSpPr>
            <a:xfrm rot="6300000">
              <a:off x="3441426" y="7389195"/>
              <a:ext cx="1413707" cy="1424272"/>
              <a:chOff x="1173943" y="6060137"/>
              <a:chExt cx="1413707" cy="1424272"/>
            </a:xfrm>
            <a:solidFill>
              <a:schemeClr val="bg1"/>
            </a:solidFill>
          </p:grpSpPr>
          <p:grpSp>
            <p:nvGrpSpPr>
              <p:cNvPr id="364" name="グループ化 363">
                <a:extLst>
                  <a:ext uri="{FF2B5EF4-FFF2-40B4-BE49-F238E27FC236}">
                    <a16:creationId xmlns:a16="http://schemas.microsoft.com/office/drawing/2014/main" id="{9D172447-8BEF-4276-81B9-6C0A6E894ED7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69" name="直線コネクタ 368">
                  <a:extLst>
                    <a:ext uri="{FF2B5EF4-FFF2-40B4-BE49-F238E27FC236}">
                      <a16:creationId xmlns:a16="http://schemas.microsoft.com/office/drawing/2014/main" id="{1A95FCF5-1584-49D5-98C0-5EB9FD21E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直線コネクタ 369">
                  <a:extLst>
                    <a:ext uri="{FF2B5EF4-FFF2-40B4-BE49-F238E27FC236}">
                      <a16:creationId xmlns:a16="http://schemas.microsoft.com/office/drawing/2014/main" id="{577C993B-74F3-491C-9A32-25936C7D76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5" name="テキスト ボックス 364">
                <a:extLst>
                  <a:ext uri="{FF2B5EF4-FFF2-40B4-BE49-F238E27FC236}">
                    <a16:creationId xmlns:a16="http://schemas.microsoft.com/office/drawing/2014/main" id="{57C851ED-D964-4C0A-B02F-C5889B3A2623}"/>
                  </a:ext>
                </a:extLst>
              </p:cNvPr>
              <p:cNvSpPr txBox="1"/>
              <p:nvPr/>
            </p:nvSpPr>
            <p:spPr>
              <a:xfrm>
                <a:off x="1841263" y="606013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66" name="テキスト ボックス 365">
                <a:extLst>
                  <a:ext uri="{FF2B5EF4-FFF2-40B4-BE49-F238E27FC236}">
                    <a16:creationId xmlns:a16="http://schemas.microsoft.com/office/drawing/2014/main" id="{226F62C7-FE00-420E-8751-71AF64034E4A}"/>
                  </a:ext>
                </a:extLst>
              </p:cNvPr>
              <p:cNvSpPr txBox="1"/>
              <p:nvPr/>
            </p:nvSpPr>
            <p:spPr>
              <a:xfrm rot="5400000">
                <a:off x="2488905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367" name="テキスト ボックス 366">
                <a:extLst>
                  <a:ext uri="{FF2B5EF4-FFF2-40B4-BE49-F238E27FC236}">
                    <a16:creationId xmlns:a16="http://schemas.microsoft.com/office/drawing/2014/main" id="{26FEC81D-B874-4080-A81D-A1DDE9134E55}"/>
                  </a:ext>
                </a:extLst>
              </p:cNvPr>
              <p:cNvSpPr txBox="1"/>
              <p:nvPr/>
            </p:nvSpPr>
            <p:spPr>
              <a:xfrm rot="10800000">
                <a:off x="1841264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68" name="テキスト ボックス 367">
                <a:extLst>
                  <a:ext uri="{FF2B5EF4-FFF2-40B4-BE49-F238E27FC236}">
                    <a16:creationId xmlns:a16="http://schemas.microsoft.com/office/drawing/2014/main" id="{8F0A5634-F939-4FBF-8F25-73FEE486941D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341" name="グループ化 340">
              <a:extLst>
                <a:ext uri="{FF2B5EF4-FFF2-40B4-BE49-F238E27FC236}">
                  <a16:creationId xmlns:a16="http://schemas.microsoft.com/office/drawing/2014/main" id="{36CF43AB-3CB7-4747-B8BA-B708B361EB10}"/>
                </a:ext>
              </a:extLst>
            </p:cNvPr>
            <p:cNvGrpSpPr/>
            <p:nvPr/>
          </p:nvGrpSpPr>
          <p:grpSpPr>
            <a:xfrm rot="9000000">
              <a:off x="3441423" y="7389194"/>
              <a:ext cx="1413711" cy="1424273"/>
              <a:chOff x="1173939" y="6060135"/>
              <a:chExt cx="1413711" cy="1424273"/>
            </a:xfrm>
            <a:solidFill>
              <a:schemeClr val="bg1"/>
            </a:solidFill>
          </p:grpSpPr>
          <p:grpSp>
            <p:nvGrpSpPr>
              <p:cNvPr id="350" name="グループ化 349">
                <a:extLst>
                  <a:ext uri="{FF2B5EF4-FFF2-40B4-BE49-F238E27FC236}">
                    <a16:creationId xmlns:a16="http://schemas.microsoft.com/office/drawing/2014/main" id="{0D7F1E83-812F-4D8A-9284-772CC203D125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55" name="直線コネクタ 354">
                  <a:extLst>
                    <a:ext uri="{FF2B5EF4-FFF2-40B4-BE49-F238E27FC236}">
                      <a16:creationId xmlns:a16="http://schemas.microsoft.com/office/drawing/2014/main" id="{D5EB4A19-C8FD-45DF-8854-A83D28B08F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直線コネクタ 355">
                  <a:extLst>
                    <a:ext uri="{FF2B5EF4-FFF2-40B4-BE49-F238E27FC236}">
                      <a16:creationId xmlns:a16="http://schemas.microsoft.com/office/drawing/2014/main" id="{7879314C-F591-4841-A1CA-3575EC7EAA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1" name="テキスト ボックス 350">
                <a:extLst>
                  <a:ext uri="{FF2B5EF4-FFF2-40B4-BE49-F238E27FC236}">
                    <a16:creationId xmlns:a16="http://schemas.microsoft.com/office/drawing/2014/main" id="{D3F99A3D-4103-4EDC-BC07-9E015C8F54F3}"/>
                  </a:ext>
                </a:extLst>
              </p:cNvPr>
              <p:cNvSpPr txBox="1"/>
              <p:nvPr/>
            </p:nvSpPr>
            <p:spPr>
              <a:xfrm>
                <a:off x="1841261" y="606013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52" name="テキスト ボックス 351">
                <a:extLst>
                  <a:ext uri="{FF2B5EF4-FFF2-40B4-BE49-F238E27FC236}">
                    <a16:creationId xmlns:a16="http://schemas.microsoft.com/office/drawing/2014/main" id="{769F1F7C-B601-4C49-BFBE-359B5D6B6BA8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353" name="テキスト ボックス 352">
                <a:extLst>
                  <a:ext uri="{FF2B5EF4-FFF2-40B4-BE49-F238E27FC236}">
                    <a16:creationId xmlns:a16="http://schemas.microsoft.com/office/drawing/2014/main" id="{11BE77EB-24CB-40C7-8121-474DC91E90AC}"/>
                  </a:ext>
                </a:extLst>
              </p:cNvPr>
              <p:cNvSpPr txBox="1"/>
              <p:nvPr/>
            </p:nvSpPr>
            <p:spPr>
              <a:xfrm rot="10800000">
                <a:off x="1841260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54" name="テキスト ボックス 353">
                <a:extLst>
                  <a:ext uri="{FF2B5EF4-FFF2-40B4-BE49-F238E27FC236}">
                    <a16:creationId xmlns:a16="http://schemas.microsoft.com/office/drawing/2014/main" id="{5AECEAC6-C3A4-487A-A78E-CA63B196E647}"/>
                  </a:ext>
                </a:extLst>
              </p:cNvPr>
              <p:cNvSpPr txBox="1"/>
              <p:nvPr/>
            </p:nvSpPr>
            <p:spPr>
              <a:xfrm rot="16200000">
                <a:off x="1182916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342" name="グループ化 341">
              <a:extLst>
                <a:ext uri="{FF2B5EF4-FFF2-40B4-BE49-F238E27FC236}">
                  <a16:creationId xmlns:a16="http://schemas.microsoft.com/office/drawing/2014/main" id="{B9748B6D-AFAC-4BBF-A651-FAFFE35BCB3E}"/>
                </a:ext>
              </a:extLst>
            </p:cNvPr>
            <p:cNvGrpSpPr/>
            <p:nvPr/>
          </p:nvGrpSpPr>
          <p:grpSpPr>
            <a:xfrm rot="9900000">
              <a:off x="3441423" y="7389195"/>
              <a:ext cx="1413710" cy="1424272"/>
              <a:chOff x="1173938" y="6060138"/>
              <a:chExt cx="1413710" cy="1424272"/>
            </a:xfrm>
            <a:solidFill>
              <a:schemeClr val="bg1"/>
            </a:solidFill>
          </p:grpSpPr>
          <p:grpSp>
            <p:nvGrpSpPr>
              <p:cNvPr id="343" name="グループ化 342">
                <a:extLst>
                  <a:ext uri="{FF2B5EF4-FFF2-40B4-BE49-F238E27FC236}">
                    <a16:creationId xmlns:a16="http://schemas.microsoft.com/office/drawing/2014/main" id="{8AF7AFE4-DFAB-4811-BF88-F1E74987CFCF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48" name="直線コネクタ 347">
                  <a:extLst>
                    <a:ext uri="{FF2B5EF4-FFF2-40B4-BE49-F238E27FC236}">
                      <a16:creationId xmlns:a16="http://schemas.microsoft.com/office/drawing/2014/main" id="{D833D5AB-EDC4-49AE-9749-29F2B41EC9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直線コネクタ 348">
                  <a:extLst>
                    <a:ext uri="{FF2B5EF4-FFF2-40B4-BE49-F238E27FC236}">
                      <a16:creationId xmlns:a16="http://schemas.microsoft.com/office/drawing/2014/main" id="{826B6B14-46BE-4DB2-A1BE-611FAA61AB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4" name="テキスト ボックス 343">
                <a:extLst>
                  <a:ext uri="{FF2B5EF4-FFF2-40B4-BE49-F238E27FC236}">
                    <a16:creationId xmlns:a16="http://schemas.microsoft.com/office/drawing/2014/main" id="{35CD19AA-15E7-443A-A01F-B70814B1B240}"/>
                  </a:ext>
                </a:extLst>
              </p:cNvPr>
              <p:cNvSpPr txBox="1"/>
              <p:nvPr/>
            </p:nvSpPr>
            <p:spPr>
              <a:xfrm>
                <a:off x="1841260" y="606013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45" name="テキスト ボックス 344">
                <a:extLst>
                  <a:ext uri="{FF2B5EF4-FFF2-40B4-BE49-F238E27FC236}">
                    <a16:creationId xmlns:a16="http://schemas.microsoft.com/office/drawing/2014/main" id="{C5C396A3-D0EF-4698-807C-83D901E9983A}"/>
                  </a:ext>
                </a:extLst>
              </p:cNvPr>
              <p:cNvSpPr txBox="1"/>
              <p:nvPr/>
            </p:nvSpPr>
            <p:spPr>
              <a:xfrm rot="5400000">
                <a:off x="2488903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346" name="テキスト ボックス 345">
                <a:extLst>
                  <a:ext uri="{FF2B5EF4-FFF2-40B4-BE49-F238E27FC236}">
                    <a16:creationId xmlns:a16="http://schemas.microsoft.com/office/drawing/2014/main" id="{57C56B25-6421-48BF-B019-ECCD55222C2A}"/>
                  </a:ext>
                </a:extLst>
              </p:cNvPr>
              <p:cNvSpPr txBox="1"/>
              <p:nvPr/>
            </p:nvSpPr>
            <p:spPr>
              <a:xfrm rot="10800000">
                <a:off x="1841261" y="737668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47" name="テキスト ボックス 346">
                <a:extLst>
                  <a:ext uri="{FF2B5EF4-FFF2-40B4-BE49-F238E27FC236}">
                    <a16:creationId xmlns:a16="http://schemas.microsoft.com/office/drawing/2014/main" id="{33F21FEE-8BF8-47C4-93F2-F72AE8888A7B}"/>
                  </a:ext>
                </a:extLst>
              </p:cNvPr>
              <p:cNvSpPr txBox="1"/>
              <p:nvPr/>
            </p:nvSpPr>
            <p:spPr>
              <a:xfrm rot="16200000">
                <a:off x="1182915" y="671841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340" name="グループ化 339">
              <a:extLst>
                <a:ext uri="{FF2B5EF4-FFF2-40B4-BE49-F238E27FC236}">
                  <a16:creationId xmlns:a16="http://schemas.microsoft.com/office/drawing/2014/main" id="{3F766A75-BE23-4899-A8BB-8CBA924A8C66}"/>
                </a:ext>
              </a:extLst>
            </p:cNvPr>
            <p:cNvGrpSpPr/>
            <p:nvPr/>
          </p:nvGrpSpPr>
          <p:grpSpPr>
            <a:xfrm rot="8100000">
              <a:off x="3419265" y="7335691"/>
              <a:ext cx="1413710" cy="1486955"/>
              <a:chOff x="1173938" y="6060135"/>
              <a:chExt cx="1413710" cy="1486955"/>
            </a:xfrm>
            <a:solidFill>
              <a:schemeClr val="bg1"/>
            </a:solidFill>
          </p:grpSpPr>
          <p:grpSp>
            <p:nvGrpSpPr>
              <p:cNvPr id="357" name="グループ化 356">
                <a:extLst>
                  <a:ext uri="{FF2B5EF4-FFF2-40B4-BE49-F238E27FC236}">
                    <a16:creationId xmlns:a16="http://schemas.microsoft.com/office/drawing/2014/main" id="{9FE2835B-871D-4580-8749-3DD05F87E77B}"/>
                  </a:ext>
                </a:extLst>
              </p:cNvPr>
              <p:cNvGrpSpPr/>
              <p:nvPr/>
            </p:nvGrpSpPr>
            <p:grpSpPr>
              <a:xfrm>
                <a:off x="1333500" y="6447959"/>
                <a:ext cx="1105737" cy="1099131"/>
                <a:chOff x="1333500" y="6447959"/>
                <a:chExt cx="1105737" cy="1099131"/>
              </a:xfrm>
              <a:grpFill/>
            </p:grpSpPr>
            <p:cxnSp>
              <p:nvCxnSpPr>
                <p:cNvPr id="363" name="直線コネクタ 362">
                  <a:extLst>
                    <a:ext uri="{FF2B5EF4-FFF2-40B4-BE49-F238E27FC236}">
                      <a16:creationId xmlns:a16="http://schemas.microsoft.com/office/drawing/2014/main" id="{8B13301A-8709-4FE9-ABBA-285ED879EE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500000">
                  <a:off x="1335885" y="6446662"/>
                  <a:ext cx="1099131" cy="1101726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直線コネクタ 361">
                  <a:extLst>
                    <a:ext uri="{FF2B5EF4-FFF2-40B4-BE49-F238E27FC236}">
                      <a16:creationId xmlns:a16="http://schemas.microsoft.com/office/drawing/2014/main" id="{767BB2DF-1322-4FDD-AD09-FB2931F6E3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8" name="テキスト ボックス 357">
                <a:extLst>
                  <a:ext uri="{FF2B5EF4-FFF2-40B4-BE49-F238E27FC236}">
                    <a16:creationId xmlns:a16="http://schemas.microsoft.com/office/drawing/2014/main" id="{5DB6F354-4085-4F4C-AE22-CFBAB9955EE7}"/>
                  </a:ext>
                </a:extLst>
              </p:cNvPr>
              <p:cNvSpPr txBox="1"/>
              <p:nvPr/>
            </p:nvSpPr>
            <p:spPr>
              <a:xfrm>
                <a:off x="1863706" y="6060135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359" name="テキスト ボックス 358">
                <a:extLst>
                  <a:ext uri="{FF2B5EF4-FFF2-40B4-BE49-F238E27FC236}">
                    <a16:creationId xmlns:a16="http://schemas.microsoft.com/office/drawing/2014/main" id="{741070DD-73A9-4E66-981F-02093C257147}"/>
                  </a:ext>
                </a:extLst>
              </p:cNvPr>
              <p:cNvSpPr txBox="1"/>
              <p:nvPr/>
            </p:nvSpPr>
            <p:spPr>
              <a:xfrm rot="5400000">
                <a:off x="2488903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  <p:sp>
            <p:nvSpPr>
              <p:cNvPr id="360" name="テキスト ボックス 359">
                <a:extLst>
                  <a:ext uri="{FF2B5EF4-FFF2-40B4-BE49-F238E27FC236}">
                    <a16:creationId xmlns:a16="http://schemas.microsoft.com/office/drawing/2014/main" id="{7E67C304-B1A0-435D-BC37-68A4B96D7F37}"/>
                  </a:ext>
                </a:extLst>
              </p:cNvPr>
              <p:cNvSpPr txBox="1"/>
              <p:nvPr/>
            </p:nvSpPr>
            <p:spPr>
              <a:xfrm rot="10800000">
                <a:off x="1863703" y="7376689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361" name="テキスト ボックス 360">
                <a:extLst>
                  <a:ext uri="{FF2B5EF4-FFF2-40B4-BE49-F238E27FC236}">
                    <a16:creationId xmlns:a16="http://schemas.microsoft.com/office/drawing/2014/main" id="{453F616A-4AD8-439C-874C-98C0A379B96A}"/>
                  </a:ext>
                </a:extLst>
              </p:cNvPr>
              <p:cNvSpPr txBox="1"/>
              <p:nvPr/>
            </p:nvSpPr>
            <p:spPr>
              <a:xfrm rot="16200000">
                <a:off x="1182915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</p:grp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43B4D5D-FDD1-44FF-98EA-C6CDC281FA40}"/>
              </a:ext>
            </a:extLst>
          </p:cNvPr>
          <p:cNvCxnSpPr>
            <a:cxnSpLocks/>
          </p:cNvCxnSpPr>
          <p:nvPr/>
        </p:nvCxnSpPr>
        <p:spPr>
          <a:xfrm>
            <a:off x="2158018" y="549807"/>
            <a:ext cx="2551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711A4FED-F954-404E-B5C3-B204F3FB8428}"/>
              </a:ext>
            </a:extLst>
          </p:cNvPr>
          <p:cNvCxnSpPr>
            <a:cxnSpLocks/>
          </p:cNvCxnSpPr>
          <p:nvPr/>
        </p:nvCxnSpPr>
        <p:spPr>
          <a:xfrm>
            <a:off x="2171327" y="1631676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1AC4BE4-28C2-4897-AF53-8AAA5082BA13}"/>
              </a:ext>
            </a:extLst>
          </p:cNvPr>
          <p:cNvGrpSpPr/>
          <p:nvPr/>
        </p:nvGrpSpPr>
        <p:grpSpPr>
          <a:xfrm>
            <a:off x="3323843" y="1533566"/>
            <a:ext cx="210314" cy="201621"/>
            <a:chOff x="3323843" y="1509753"/>
            <a:chExt cx="210314" cy="201621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C7493995-CFC3-4284-9F8B-43F14C957D2D}"/>
                </a:ext>
              </a:extLst>
            </p:cNvPr>
            <p:cNvSpPr/>
            <p:nvPr/>
          </p:nvSpPr>
          <p:spPr>
            <a:xfrm>
              <a:off x="3384000" y="1531374"/>
              <a:ext cx="90000" cy="18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部分円 2">
              <a:extLst>
                <a:ext uri="{FF2B5EF4-FFF2-40B4-BE49-F238E27FC236}">
                  <a16:creationId xmlns:a16="http://schemas.microsoft.com/office/drawing/2014/main" id="{4DF332D4-B573-4FF6-8A75-1F2C0055E7CF}"/>
                </a:ext>
              </a:extLst>
            </p:cNvPr>
            <p:cNvSpPr/>
            <p:nvPr/>
          </p:nvSpPr>
          <p:spPr>
            <a:xfrm rot="5400000">
              <a:off x="3339000" y="1575958"/>
              <a:ext cx="180000" cy="90000"/>
            </a:xfrm>
            <a:prstGeom prst="pie">
              <a:avLst>
                <a:gd name="adj1" fmla="val 0"/>
                <a:gd name="adj2" fmla="val 1082217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6D7FF469-E1CF-40AC-BDFD-53A0F728DB1C}"/>
                </a:ext>
              </a:extLst>
            </p:cNvPr>
            <p:cNvSpPr/>
            <p:nvPr/>
          </p:nvSpPr>
          <p:spPr>
            <a:xfrm>
              <a:off x="3400143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楕円 147">
              <a:extLst>
                <a:ext uri="{FF2B5EF4-FFF2-40B4-BE49-F238E27FC236}">
                  <a16:creationId xmlns:a16="http://schemas.microsoft.com/office/drawing/2014/main" id="{D7ACC5E9-70EA-4549-BEF8-D5A824A9E93D}"/>
                </a:ext>
              </a:extLst>
            </p:cNvPr>
            <p:cNvSpPr/>
            <p:nvPr/>
          </p:nvSpPr>
          <p:spPr>
            <a:xfrm>
              <a:off x="3440906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楕円 148">
              <a:extLst>
                <a:ext uri="{FF2B5EF4-FFF2-40B4-BE49-F238E27FC236}">
                  <a16:creationId xmlns:a16="http://schemas.microsoft.com/office/drawing/2014/main" id="{5271A73D-A24D-4307-93B2-809DE7B77D8F}"/>
                </a:ext>
              </a:extLst>
            </p:cNvPr>
            <p:cNvSpPr/>
            <p:nvPr/>
          </p:nvSpPr>
          <p:spPr>
            <a:xfrm>
              <a:off x="3411032" y="163950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1BBCEC5-BE89-4E3E-8A02-ECBA2ED18F3C}"/>
                </a:ext>
              </a:extLst>
            </p:cNvPr>
            <p:cNvSpPr txBox="1"/>
            <p:nvPr/>
          </p:nvSpPr>
          <p:spPr>
            <a:xfrm>
              <a:off x="3323843" y="1509753"/>
              <a:ext cx="210314" cy="123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お</a:t>
              </a:r>
            </a:p>
          </p:txBody>
        </p:sp>
      </p:grpSp>
      <p:cxnSp>
        <p:nvCxnSpPr>
          <p:cNvPr id="198" name="直線コネクタ 197">
            <a:extLst>
              <a:ext uri="{FF2B5EF4-FFF2-40B4-BE49-F238E27FC236}">
                <a16:creationId xmlns:a16="http://schemas.microsoft.com/office/drawing/2014/main" id="{3ECF25EA-9574-439F-B5E3-6E3BBE8BF0ED}"/>
              </a:ext>
            </a:extLst>
          </p:cNvPr>
          <p:cNvCxnSpPr>
            <a:cxnSpLocks/>
          </p:cNvCxnSpPr>
          <p:nvPr/>
        </p:nvCxnSpPr>
        <p:spPr>
          <a:xfrm>
            <a:off x="2166808" y="1269726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>
            <a:extLst>
              <a:ext uri="{FF2B5EF4-FFF2-40B4-BE49-F238E27FC236}">
                <a16:creationId xmlns:a16="http://schemas.microsoft.com/office/drawing/2014/main" id="{C9F974A7-F5C5-48EF-85E7-332504CDB322}"/>
              </a:ext>
            </a:extLst>
          </p:cNvPr>
          <p:cNvCxnSpPr>
            <a:cxnSpLocks/>
          </p:cNvCxnSpPr>
          <p:nvPr/>
        </p:nvCxnSpPr>
        <p:spPr>
          <a:xfrm>
            <a:off x="2166808" y="906621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783C897E-CECC-4777-8B68-78C1504E3E8C}"/>
              </a:ext>
            </a:extLst>
          </p:cNvPr>
          <p:cNvCxnSpPr>
            <a:cxnSpLocks/>
          </p:cNvCxnSpPr>
          <p:nvPr/>
        </p:nvCxnSpPr>
        <p:spPr>
          <a:xfrm>
            <a:off x="2172848" y="184426"/>
            <a:ext cx="2524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CDD9045-8201-48D4-8F5A-46E79105DDD5}"/>
              </a:ext>
            </a:extLst>
          </p:cNvPr>
          <p:cNvGrpSpPr/>
          <p:nvPr/>
        </p:nvGrpSpPr>
        <p:grpSpPr>
          <a:xfrm>
            <a:off x="1226258" y="182246"/>
            <a:ext cx="263308" cy="1791072"/>
            <a:chOff x="640948" y="-31589"/>
            <a:chExt cx="263308" cy="2004136"/>
          </a:xfrm>
        </p:grpSpPr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3D751EC7-7949-45AA-A690-F1ED654DD392}"/>
                </a:ext>
              </a:extLst>
            </p:cNvPr>
            <p:cNvCxnSpPr>
              <a:cxnSpLocks/>
            </p:cNvCxnSpPr>
            <p:nvPr/>
          </p:nvCxnSpPr>
          <p:spPr>
            <a:xfrm>
              <a:off x="904256" y="-19803"/>
              <a:ext cx="0" cy="1992350"/>
            </a:xfrm>
            <a:prstGeom prst="line">
              <a:avLst/>
            </a:prstGeom>
            <a:ln w="1905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827559EB-741C-4C29-8B96-7A3A31E3C03D}"/>
                </a:ext>
              </a:extLst>
            </p:cNvPr>
            <p:cNvSpPr txBox="1"/>
            <p:nvPr/>
          </p:nvSpPr>
          <p:spPr>
            <a:xfrm rot="5400000">
              <a:off x="-232116" y="841475"/>
              <a:ext cx="199235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山折り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4635791-5BBE-46AF-9A77-1C2A76B3AFC1}"/>
              </a:ext>
            </a:extLst>
          </p:cNvPr>
          <p:cNvGrpSpPr/>
          <p:nvPr/>
        </p:nvGrpSpPr>
        <p:grpSpPr>
          <a:xfrm>
            <a:off x="5397375" y="177298"/>
            <a:ext cx="263558" cy="1815051"/>
            <a:chOff x="5953743" y="-26791"/>
            <a:chExt cx="263558" cy="2019141"/>
          </a:xfrm>
        </p:grpSpPr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6B240444-7D55-45D6-99C4-C0620922E518}"/>
                </a:ext>
              </a:extLst>
            </p:cNvPr>
            <p:cNvCxnSpPr>
              <a:cxnSpLocks/>
            </p:cNvCxnSpPr>
            <p:nvPr/>
          </p:nvCxnSpPr>
          <p:spPr>
            <a:xfrm>
              <a:off x="5953743" y="0"/>
              <a:ext cx="0" cy="1992350"/>
            </a:xfrm>
            <a:prstGeom prst="line">
              <a:avLst/>
            </a:prstGeom>
            <a:ln w="1905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B946B3D2-1D67-4ABF-B69F-11E77FFE0E0C}"/>
                </a:ext>
              </a:extLst>
            </p:cNvPr>
            <p:cNvSpPr txBox="1"/>
            <p:nvPr/>
          </p:nvSpPr>
          <p:spPr>
            <a:xfrm rot="5400000">
              <a:off x="5098016" y="846273"/>
              <a:ext cx="199235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山折り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3B0773C-E9B2-4126-8F82-C15E790EB8F5}"/>
              </a:ext>
            </a:extLst>
          </p:cNvPr>
          <p:cNvGrpSpPr/>
          <p:nvPr/>
        </p:nvGrpSpPr>
        <p:grpSpPr>
          <a:xfrm>
            <a:off x="5419203" y="1980958"/>
            <a:ext cx="275072" cy="7925042"/>
            <a:chOff x="6133578" y="1980958"/>
            <a:chExt cx="275072" cy="7925042"/>
          </a:xfrm>
        </p:grpSpPr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282D8E81-9BF5-45A4-85AF-48B9BF93D1D8}"/>
                </a:ext>
              </a:extLst>
            </p:cNvPr>
            <p:cNvCxnSpPr>
              <a:cxnSpLocks/>
            </p:cNvCxnSpPr>
            <p:nvPr/>
          </p:nvCxnSpPr>
          <p:spPr>
            <a:xfrm>
              <a:off x="6133578" y="1980958"/>
              <a:ext cx="0" cy="792504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A2079914-7E46-4465-A884-B35C32A5B778}"/>
                </a:ext>
              </a:extLst>
            </p:cNvPr>
            <p:cNvSpPr txBox="1"/>
            <p:nvPr/>
          </p:nvSpPr>
          <p:spPr>
            <a:xfrm rot="5400000">
              <a:off x="5970936" y="2200860"/>
              <a:ext cx="62920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谷折り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90C4D0E-5997-457F-9308-636216E7707B}"/>
              </a:ext>
            </a:extLst>
          </p:cNvPr>
          <p:cNvGrpSpPr/>
          <p:nvPr/>
        </p:nvGrpSpPr>
        <p:grpSpPr>
          <a:xfrm>
            <a:off x="1168452" y="1972547"/>
            <a:ext cx="285132" cy="7923370"/>
            <a:chOff x="454077" y="1972547"/>
            <a:chExt cx="285132" cy="7923370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53E58B77-76A5-4D10-A4E9-1AB3DA929DFA}"/>
                </a:ext>
              </a:extLst>
            </p:cNvPr>
            <p:cNvCxnSpPr>
              <a:cxnSpLocks/>
            </p:cNvCxnSpPr>
            <p:nvPr/>
          </p:nvCxnSpPr>
          <p:spPr>
            <a:xfrm>
              <a:off x="739209" y="1972547"/>
              <a:ext cx="0" cy="792337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2A68E7E5-73D0-4F75-B47F-17014C803C49}"/>
                </a:ext>
              </a:extLst>
            </p:cNvPr>
            <p:cNvSpPr txBox="1"/>
            <p:nvPr/>
          </p:nvSpPr>
          <p:spPr>
            <a:xfrm rot="5400000">
              <a:off x="270278" y="2187610"/>
              <a:ext cx="629208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谷折り</a:t>
              </a:r>
            </a:p>
          </p:txBody>
        </p:sp>
      </p:grp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76C8671B-6CC7-4757-A971-1A0EEA85C1ED}"/>
              </a:ext>
            </a:extLst>
          </p:cNvPr>
          <p:cNvSpPr txBox="1"/>
          <p:nvPr/>
        </p:nvSpPr>
        <p:spPr>
          <a:xfrm>
            <a:off x="6032186" y="1765603"/>
            <a:ext cx="829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切り取り</a:t>
            </a: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09F2FF8F-5A6D-4875-9498-09DACE0F4C80}"/>
              </a:ext>
            </a:extLst>
          </p:cNvPr>
          <p:cNvSpPr txBox="1"/>
          <p:nvPr/>
        </p:nvSpPr>
        <p:spPr>
          <a:xfrm>
            <a:off x="9776" y="1742739"/>
            <a:ext cx="829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切り取り</a:t>
            </a:r>
          </a:p>
        </p:txBody>
      </p: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06F914D3-1292-4B57-96F1-C45FE428E3FB}"/>
              </a:ext>
            </a:extLst>
          </p:cNvPr>
          <p:cNvGrpSpPr/>
          <p:nvPr/>
        </p:nvGrpSpPr>
        <p:grpSpPr>
          <a:xfrm>
            <a:off x="3327408" y="450475"/>
            <a:ext cx="210314" cy="201621"/>
            <a:chOff x="3323843" y="1509753"/>
            <a:chExt cx="210314" cy="201621"/>
          </a:xfrm>
        </p:grpSpPr>
        <p:sp>
          <p:nvSpPr>
            <p:cNvPr id="208" name="楕円 207">
              <a:extLst>
                <a:ext uri="{FF2B5EF4-FFF2-40B4-BE49-F238E27FC236}">
                  <a16:creationId xmlns:a16="http://schemas.microsoft.com/office/drawing/2014/main" id="{6097EF01-E7A0-425F-B5B5-9F2529831FCE}"/>
                </a:ext>
              </a:extLst>
            </p:cNvPr>
            <p:cNvSpPr/>
            <p:nvPr/>
          </p:nvSpPr>
          <p:spPr>
            <a:xfrm>
              <a:off x="3384000" y="1531374"/>
              <a:ext cx="90000" cy="18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部分円 208">
              <a:extLst>
                <a:ext uri="{FF2B5EF4-FFF2-40B4-BE49-F238E27FC236}">
                  <a16:creationId xmlns:a16="http://schemas.microsoft.com/office/drawing/2014/main" id="{C6040A3B-763B-433A-B6BF-DC30E9254200}"/>
                </a:ext>
              </a:extLst>
            </p:cNvPr>
            <p:cNvSpPr/>
            <p:nvPr/>
          </p:nvSpPr>
          <p:spPr>
            <a:xfrm rot="5400000">
              <a:off x="3339000" y="1575958"/>
              <a:ext cx="180000" cy="90000"/>
            </a:xfrm>
            <a:prstGeom prst="pie">
              <a:avLst>
                <a:gd name="adj1" fmla="val 0"/>
                <a:gd name="adj2" fmla="val 1082217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0" name="楕円 209">
              <a:extLst>
                <a:ext uri="{FF2B5EF4-FFF2-40B4-BE49-F238E27FC236}">
                  <a16:creationId xmlns:a16="http://schemas.microsoft.com/office/drawing/2014/main" id="{45F1FF05-CF18-4989-820D-B8F0A82A291E}"/>
                </a:ext>
              </a:extLst>
            </p:cNvPr>
            <p:cNvSpPr/>
            <p:nvPr/>
          </p:nvSpPr>
          <p:spPr>
            <a:xfrm>
              <a:off x="3400143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楕円 210">
              <a:extLst>
                <a:ext uri="{FF2B5EF4-FFF2-40B4-BE49-F238E27FC236}">
                  <a16:creationId xmlns:a16="http://schemas.microsoft.com/office/drawing/2014/main" id="{43AD70DF-C196-46E0-ADD9-E99133CBB146}"/>
                </a:ext>
              </a:extLst>
            </p:cNvPr>
            <p:cNvSpPr/>
            <p:nvPr/>
          </p:nvSpPr>
          <p:spPr>
            <a:xfrm>
              <a:off x="3440906" y="1584958"/>
              <a:ext cx="18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楕円 211">
              <a:extLst>
                <a:ext uri="{FF2B5EF4-FFF2-40B4-BE49-F238E27FC236}">
                  <a16:creationId xmlns:a16="http://schemas.microsoft.com/office/drawing/2014/main" id="{3BE32F05-ADF3-4A60-9754-11CB38669858}"/>
                </a:ext>
              </a:extLst>
            </p:cNvPr>
            <p:cNvSpPr/>
            <p:nvPr/>
          </p:nvSpPr>
          <p:spPr>
            <a:xfrm>
              <a:off x="3411032" y="163950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7F12AF5A-13A9-4586-8BAB-0E40FDDF6AF4}"/>
                </a:ext>
              </a:extLst>
            </p:cNvPr>
            <p:cNvSpPr txBox="1"/>
            <p:nvPr/>
          </p:nvSpPr>
          <p:spPr>
            <a:xfrm>
              <a:off x="3323843" y="1509753"/>
              <a:ext cx="210314" cy="123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お</a:t>
              </a:r>
            </a:p>
          </p:txBody>
        </p:sp>
      </p:grpSp>
      <p:grpSp>
        <p:nvGrpSpPr>
          <p:cNvPr id="214" name="グループ化 213">
            <a:extLst>
              <a:ext uri="{FF2B5EF4-FFF2-40B4-BE49-F238E27FC236}">
                <a16:creationId xmlns:a16="http://schemas.microsoft.com/office/drawing/2014/main" id="{C2F775C8-4A6B-4889-AE4A-7BED95DA6E21}"/>
              </a:ext>
            </a:extLst>
          </p:cNvPr>
          <p:cNvGrpSpPr/>
          <p:nvPr/>
        </p:nvGrpSpPr>
        <p:grpSpPr>
          <a:xfrm rot="18900000">
            <a:off x="5150083" y="264630"/>
            <a:ext cx="1972548" cy="1443287"/>
            <a:chOff x="3059876" y="7179238"/>
            <a:chExt cx="2335997" cy="1709217"/>
          </a:xfrm>
        </p:grpSpPr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3D256E0D-9DAA-49F0-8ABB-7C6703653D17}"/>
                </a:ext>
              </a:extLst>
            </p:cNvPr>
            <p:cNvGrpSpPr/>
            <p:nvPr/>
          </p:nvGrpSpPr>
          <p:grpSpPr>
            <a:xfrm rot="5400000">
              <a:off x="3440074" y="7390552"/>
              <a:ext cx="1413706" cy="1421566"/>
              <a:chOff x="1173946" y="6062843"/>
              <a:chExt cx="1413706" cy="1421566"/>
            </a:xfrm>
            <a:solidFill>
              <a:schemeClr val="bg1"/>
            </a:solidFill>
          </p:grpSpPr>
          <p:grpSp>
            <p:nvGrpSpPr>
              <p:cNvPr id="264" name="グループ化 263">
                <a:extLst>
                  <a:ext uri="{FF2B5EF4-FFF2-40B4-BE49-F238E27FC236}">
                    <a16:creationId xmlns:a16="http://schemas.microsoft.com/office/drawing/2014/main" id="{93BD936C-8182-4A03-A0B6-FD841803DE29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69" name="直線コネクタ 268">
                  <a:extLst>
                    <a:ext uri="{FF2B5EF4-FFF2-40B4-BE49-F238E27FC236}">
                      <a16:creationId xmlns:a16="http://schemas.microsoft.com/office/drawing/2014/main" id="{71CC50DE-AB23-4BF1-8234-DF287C034A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直線コネクタ 269">
                  <a:extLst>
                    <a:ext uri="{FF2B5EF4-FFF2-40B4-BE49-F238E27FC236}">
                      <a16:creationId xmlns:a16="http://schemas.microsoft.com/office/drawing/2014/main" id="{CB55762A-4343-4725-AA9F-6380D97E74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5" name="テキスト ボックス 264">
                <a:extLst>
                  <a:ext uri="{FF2B5EF4-FFF2-40B4-BE49-F238E27FC236}">
                    <a16:creationId xmlns:a16="http://schemas.microsoft.com/office/drawing/2014/main" id="{D97EE2F7-6670-473B-BC8C-0481D3C85663}"/>
                  </a:ext>
                </a:extLst>
              </p:cNvPr>
              <p:cNvSpPr txBox="1"/>
              <p:nvPr/>
            </p:nvSpPr>
            <p:spPr>
              <a:xfrm>
                <a:off x="1843803" y="606284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266" name="テキスト ボックス 265">
                <a:extLst>
                  <a:ext uri="{FF2B5EF4-FFF2-40B4-BE49-F238E27FC236}">
                    <a16:creationId xmlns:a16="http://schemas.microsoft.com/office/drawing/2014/main" id="{D802C9D9-5543-4EBD-A0BE-163A2F215BD7}"/>
                  </a:ext>
                </a:extLst>
              </p:cNvPr>
              <p:cNvSpPr txBox="1"/>
              <p:nvPr/>
            </p:nvSpPr>
            <p:spPr>
              <a:xfrm rot="5400000">
                <a:off x="2488907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267" name="テキスト ボックス 266">
                <a:extLst>
                  <a:ext uri="{FF2B5EF4-FFF2-40B4-BE49-F238E27FC236}">
                    <a16:creationId xmlns:a16="http://schemas.microsoft.com/office/drawing/2014/main" id="{11B4AEEE-4047-4B8C-96F8-5DDF45A7E5D1}"/>
                  </a:ext>
                </a:extLst>
              </p:cNvPr>
              <p:cNvSpPr txBox="1"/>
              <p:nvPr/>
            </p:nvSpPr>
            <p:spPr>
              <a:xfrm rot="10800000">
                <a:off x="1841262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268" name="テキスト ボックス 267">
                <a:extLst>
                  <a:ext uri="{FF2B5EF4-FFF2-40B4-BE49-F238E27FC236}">
                    <a16:creationId xmlns:a16="http://schemas.microsoft.com/office/drawing/2014/main" id="{12868092-142C-496C-BA10-E2B9F91E008A}"/>
                  </a:ext>
                </a:extLst>
              </p:cNvPr>
              <p:cNvSpPr txBox="1"/>
              <p:nvPr/>
            </p:nvSpPr>
            <p:spPr>
              <a:xfrm rot="16200000">
                <a:off x="1182923" y="674085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</p:grpSp>
        <p:grpSp>
          <p:nvGrpSpPr>
            <p:cNvPr id="216" name="グループ化 215">
              <a:extLst>
                <a:ext uri="{FF2B5EF4-FFF2-40B4-BE49-F238E27FC236}">
                  <a16:creationId xmlns:a16="http://schemas.microsoft.com/office/drawing/2014/main" id="{09FBF6B2-6B0C-4617-AAA0-21F7F3754C94}"/>
                </a:ext>
              </a:extLst>
            </p:cNvPr>
            <p:cNvGrpSpPr/>
            <p:nvPr/>
          </p:nvGrpSpPr>
          <p:grpSpPr>
            <a:xfrm rot="7200000">
              <a:off x="3441426" y="7389200"/>
              <a:ext cx="1413706" cy="1424270"/>
              <a:chOff x="1173943" y="6060134"/>
              <a:chExt cx="1413706" cy="1424270"/>
            </a:xfrm>
            <a:solidFill>
              <a:schemeClr val="bg1"/>
            </a:solidFill>
          </p:grpSpPr>
          <p:grpSp>
            <p:nvGrpSpPr>
              <p:cNvPr id="257" name="グループ化 256">
                <a:extLst>
                  <a:ext uri="{FF2B5EF4-FFF2-40B4-BE49-F238E27FC236}">
                    <a16:creationId xmlns:a16="http://schemas.microsoft.com/office/drawing/2014/main" id="{EABF76ED-5DB3-403D-8DF5-3ABF5757BF68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62" name="直線コネクタ 261">
                  <a:extLst>
                    <a:ext uri="{FF2B5EF4-FFF2-40B4-BE49-F238E27FC236}">
                      <a16:creationId xmlns:a16="http://schemas.microsoft.com/office/drawing/2014/main" id="{8190CE53-50E1-432A-A954-35B53CDD65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直線コネクタ 262">
                  <a:extLst>
                    <a:ext uri="{FF2B5EF4-FFF2-40B4-BE49-F238E27FC236}">
                      <a16:creationId xmlns:a16="http://schemas.microsoft.com/office/drawing/2014/main" id="{82D162D1-98E8-4CDE-89FD-DBDDC228F8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8" name="テキスト ボックス 257">
                <a:extLst>
                  <a:ext uri="{FF2B5EF4-FFF2-40B4-BE49-F238E27FC236}">
                    <a16:creationId xmlns:a16="http://schemas.microsoft.com/office/drawing/2014/main" id="{ACD58058-7671-4E4F-A3E2-07D3ABB77309}"/>
                  </a:ext>
                </a:extLst>
              </p:cNvPr>
              <p:cNvSpPr txBox="1"/>
              <p:nvPr/>
            </p:nvSpPr>
            <p:spPr>
              <a:xfrm>
                <a:off x="1841258" y="6060134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259" name="テキスト ボックス 258">
                <a:extLst>
                  <a:ext uri="{FF2B5EF4-FFF2-40B4-BE49-F238E27FC236}">
                    <a16:creationId xmlns:a16="http://schemas.microsoft.com/office/drawing/2014/main" id="{53150D6F-23C6-4CFD-BFAF-56C8326940FF}"/>
                  </a:ext>
                </a:extLst>
              </p:cNvPr>
              <p:cNvSpPr txBox="1"/>
              <p:nvPr/>
            </p:nvSpPr>
            <p:spPr>
              <a:xfrm rot="5400000">
                <a:off x="2488904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260" name="テキスト ボックス 259">
                <a:extLst>
                  <a:ext uri="{FF2B5EF4-FFF2-40B4-BE49-F238E27FC236}">
                    <a16:creationId xmlns:a16="http://schemas.microsoft.com/office/drawing/2014/main" id="{447A5E4F-2F5F-44C7-8EF9-5DB7176791C7}"/>
                  </a:ext>
                </a:extLst>
              </p:cNvPr>
              <p:cNvSpPr txBox="1"/>
              <p:nvPr/>
            </p:nvSpPr>
            <p:spPr>
              <a:xfrm rot="10800000">
                <a:off x="1841264" y="737668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261" name="テキスト ボックス 260">
                <a:extLst>
                  <a:ext uri="{FF2B5EF4-FFF2-40B4-BE49-F238E27FC236}">
                    <a16:creationId xmlns:a16="http://schemas.microsoft.com/office/drawing/2014/main" id="{798F2F48-F7EE-42FC-B2B6-274E2F01C679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217" name="グループ化 216">
              <a:extLst>
                <a:ext uri="{FF2B5EF4-FFF2-40B4-BE49-F238E27FC236}">
                  <a16:creationId xmlns:a16="http://schemas.microsoft.com/office/drawing/2014/main" id="{EAF6E479-6753-4AB7-A5D6-29CDF16F1D65}"/>
                </a:ext>
              </a:extLst>
            </p:cNvPr>
            <p:cNvGrpSpPr/>
            <p:nvPr/>
          </p:nvGrpSpPr>
          <p:grpSpPr>
            <a:xfrm rot="6300000">
              <a:off x="3441426" y="7389195"/>
              <a:ext cx="1413707" cy="1424272"/>
              <a:chOff x="1173943" y="6060137"/>
              <a:chExt cx="1413707" cy="1424272"/>
            </a:xfrm>
            <a:solidFill>
              <a:schemeClr val="bg1"/>
            </a:solidFill>
          </p:grpSpPr>
          <p:grpSp>
            <p:nvGrpSpPr>
              <p:cNvPr id="250" name="グループ化 249">
                <a:extLst>
                  <a:ext uri="{FF2B5EF4-FFF2-40B4-BE49-F238E27FC236}">
                    <a16:creationId xmlns:a16="http://schemas.microsoft.com/office/drawing/2014/main" id="{42695149-71F0-4A40-9D12-8F26CED059B3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55" name="直線コネクタ 254">
                  <a:extLst>
                    <a:ext uri="{FF2B5EF4-FFF2-40B4-BE49-F238E27FC236}">
                      <a16:creationId xmlns:a16="http://schemas.microsoft.com/office/drawing/2014/main" id="{174816D1-6FD7-4906-9482-51CF004A2D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直線コネクタ 255">
                  <a:extLst>
                    <a:ext uri="{FF2B5EF4-FFF2-40B4-BE49-F238E27FC236}">
                      <a16:creationId xmlns:a16="http://schemas.microsoft.com/office/drawing/2014/main" id="{D25A4399-DE49-464E-A5BD-2C63960194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1" name="テキスト ボックス 250">
                <a:extLst>
                  <a:ext uri="{FF2B5EF4-FFF2-40B4-BE49-F238E27FC236}">
                    <a16:creationId xmlns:a16="http://schemas.microsoft.com/office/drawing/2014/main" id="{C25CFD55-BB6C-4F6E-BC3E-39B9B13EC65C}"/>
                  </a:ext>
                </a:extLst>
              </p:cNvPr>
              <p:cNvSpPr txBox="1"/>
              <p:nvPr/>
            </p:nvSpPr>
            <p:spPr>
              <a:xfrm>
                <a:off x="1841263" y="606013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52" name="テキスト ボックス 251">
                <a:extLst>
                  <a:ext uri="{FF2B5EF4-FFF2-40B4-BE49-F238E27FC236}">
                    <a16:creationId xmlns:a16="http://schemas.microsoft.com/office/drawing/2014/main" id="{0870BCDD-5ACE-48F4-93AE-39A8E3DD73BF}"/>
                  </a:ext>
                </a:extLst>
              </p:cNvPr>
              <p:cNvSpPr txBox="1"/>
              <p:nvPr/>
            </p:nvSpPr>
            <p:spPr>
              <a:xfrm rot="5400000">
                <a:off x="2488905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253" name="テキスト ボックス 252">
                <a:extLst>
                  <a:ext uri="{FF2B5EF4-FFF2-40B4-BE49-F238E27FC236}">
                    <a16:creationId xmlns:a16="http://schemas.microsoft.com/office/drawing/2014/main" id="{D3DA56ED-6DC9-49C7-BA1B-39BF1F25EC91}"/>
                  </a:ext>
                </a:extLst>
              </p:cNvPr>
              <p:cNvSpPr txBox="1"/>
              <p:nvPr/>
            </p:nvSpPr>
            <p:spPr>
              <a:xfrm rot="10800000">
                <a:off x="1841264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54" name="テキスト ボックス 253">
                <a:extLst>
                  <a:ext uri="{FF2B5EF4-FFF2-40B4-BE49-F238E27FC236}">
                    <a16:creationId xmlns:a16="http://schemas.microsoft.com/office/drawing/2014/main" id="{67ED5FCD-CF57-4017-9AB1-D15A8D7F4FBB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218" name="グループ化 217">
              <a:extLst>
                <a:ext uri="{FF2B5EF4-FFF2-40B4-BE49-F238E27FC236}">
                  <a16:creationId xmlns:a16="http://schemas.microsoft.com/office/drawing/2014/main" id="{57C32027-6328-47E1-9A87-A6A28D065FD4}"/>
                </a:ext>
              </a:extLst>
            </p:cNvPr>
            <p:cNvGrpSpPr/>
            <p:nvPr/>
          </p:nvGrpSpPr>
          <p:grpSpPr>
            <a:xfrm rot="9000000">
              <a:off x="3441423" y="7389194"/>
              <a:ext cx="1413711" cy="1424273"/>
              <a:chOff x="1173939" y="6060135"/>
              <a:chExt cx="1413711" cy="1424273"/>
            </a:xfrm>
            <a:solidFill>
              <a:schemeClr val="bg1"/>
            </a:solidFill>
          </p:grpSpPr>
          <p:grpSp>
            <p:nvGrpSpPr>
              <p:cNvPr id="243" name="グループ化 242">
                <a:extLst>
                  <a:ext uri="{FF2B5EF4-FFF2-40B4-BE49-F238E27FC236}">
                    <a16:creationId xmlns:a16="http://schemas.microsoft.com/office/drawing/2014/main" id="{081F086D-1E51-4DE8-AC50-884D17B09ED7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48" name="直線コネクタ 247">
                  <a:extLst>
                    <a:ext uri="{FF2B5EF4-FFF2-40B4-BE49-F238E27FC236}">
                      <a16:creationId xmlns:a16="http://schemas.microsoft.com/office/drawing/2014/main" id="{0751218B-8E06-49F6-A66E-7636BC6AE8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直線コネクタ 248">
                  <a:extLst>
                    <a:ext uri="{FF2B5EF4-FFF2-40B4-BE49-F238E27FC236}">
                      <a16:creationId xmlns:a16="http://schemas.microsoft.com/office/drawing/2014/main" id="{EF8B7313-91B4-497C-8E6F-5FEC44CF90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4" name="テキスト ボックス 243">
                <a:extLst>
                  <a:ext uri="{FF2B5EF4-FFF2-40B4-BE49-F238E27FC236}">
                    <a16:creationId xmlns:a16="http://schemas.microsoft.com/office/drawing/2014/main" id="{390B2515-AF4D-4EFF-A3AE-2553C92D7447}"/>
                  </a:ext>
                </a:extLst>
              </p:cNvPr>
              <p:cNvSpPr txBox="1"/>
              <p:nvPr/>
            </p:nvSpPr>
            <p:spPr>
              <a:xfrm>
                <a:off x="1841261" y="606013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245" name="テキスト ボックス 244">
                <a:extLst>
                  <a:ext uri="{FF2B5EF4-FFF2-40B4-BE49-F238E27FC236}">
                    <a16:creationId xmlns:a16="http://schemas.microsoft.com/office/drawing/2014/main" id="{6DEE9553-FF89-4D63-9FBC-1D22DE70794A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246" name="テキスト ボックス 245">
                <a:extLst>
                  <a:ext uri="{FF2B5EF4-FFF2-40B4-BE49-F238E27FC236}">
                    <a16:creationId xmlns:a16="http://schemas.microsoft.com/office/drawing/2014/main" id="{92963331-1968-4A6B-8C18-B6CBB01C2323}"/>
                  </a:ext>
                </a:extLst>
              </p:cNvPr>
              <p:cNvSpPr txBox="1"/>
              <p:nvPr/>
            </p:nvSpPr>
            <p:spPr>
              <a:xfrm rot="10800000">
                <a:off x="1841260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247" name="テキスト ボックス 246">
                <a:extLst>
                  <a:ext uri="{FF2B5EF4-FFF2-40B4-BE49-F238E27FC236}">
                    <a16:creationId xmlns:a16="http://schemas.microsoft.com/office/drawing/2014/main" id="{49CFDDC2-730F-4067-99AB-7B6D927D0741}"/>
                  </a:ext>
                </a:extLst>
              </p:cNvPr>
              <p:cNvSpPr txBox="1"/>
              <p:nvPr/>
            </p:nvSpPr>
            <p:spPr>
              <a:xfrm rot="16200000">
                <a:off x="1182916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219" name="グループ化 218">
              <a:extLst>
                <a:ext uri="{FF2B5EF4-FFF2-40B4-BE49-F238E27FC236}">
                  <a16:creationId xmlns:a16="http://schemas.microsoft.com/office/drawing/2014/main" id="{0D105DB4-743B-41FE-BA6B-75F7CE30A1FA}"/>
                </a:ext>
              </a:extLst>
            </p:cNvPr>
            <p:cNvGrpSpPr/>
            <p:nvPr/>
          </p:nvGrpSpPr>
          <p:grpSpPr>
            <a:xfrm rot="9900000">
              <a:off x="3441423" y="7389195"/>
              <a:ext cx="1413710" cy="1424272"/>
              <a:chOff x="1173938" y="6060138"/>
              <a:chExt cx="1413710" cy="1424272"/>
            </a:xfrm>
            <a:solidFill>
              <a:schemeClr val="bg1"/>
            </a:solidFill>
          </p:grpSpPr>
          <p:grpSp>
            <p:nvGrpSpPr>
              <p:cNvPr id="228" name="グループ化 227">
                <a:extLst>
                  <a:ext uri="{FF2B5EF4-FFF2-40B4-BE49-F238E27FC236}">
                    <a16:creationId xmlns:a16="http://schemas.microsoft.com/office/drawing/2014/main" id="{404E0895-C090-4D26-8FCA-11DE61BE738C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41" name="直線コネクタ 240">
                  <a:extLst>
                    <a:ext uri="{FF2B5EF4-FFF2-40B4-BE49-F238E27FC236}">
                      <a16:creationId xmlns:a16="http://schemas.microsoft.com/office/drawing/2014/main" id="{6AB8A4C8-3692-4ED8-9567-F5511CCEAC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直線コネクタ 241">
                  <a:extLst>
                    <a:ext uri="{FF2B5EF4-FFF2-40B4-BE49-F238E27FC236}">
                      <a16:creationId xmlns:a16="http://schemas.microsoft.com/office/drawing/2014/main" id="{CC2309B1-17CD-4015-9DF8-2FF7813AC6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CAEC67E5-D89D-4E71-AEDA-7154D96B6DF9}"/>
                  </a:ext>
                </a:extLst>
              </p:cNvPr>
              <p:cNvSpPr txBox="1"/>
              <p:nvPr/>
            </p:nvSpPr>
            <p:spPr>
              <a:xfrm>
                <a:off x="1841260" y="606013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38" name="テキスト ボックス 237">
                <a:extLst>
                  <a:ext uri="{FF2B5EF4-FFF2-40B4-BE49-F238E27FC236}">
                    <a16:creationId xmlns:a16="http://schemas.microsoft.com/office/drawing/2014/main" id="{BC4E07FD-D896-49E9-AC91-7E3896825104}"/>
                  </a:ext>
                </a:extLst>
              </p:cNvPr>
              <p:cNvSpPr txBox="1"/>
              <p:nvPr/>
            </p:nvSpPr>
            <p:spPr>
              <a:xfrm rot="5400000">
                <a:off x="2488903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239" name="テキスト ボックス 238">
                <a:extLst>
                  <a:ext uri="{FF2B5EF4-FFF2-40B4-BE49-F238E27FC236}">
                    <a16:creationId xmlns:a16="http://schemas.microsoft.com/office/drawing/2014/main" id="{5B4FD99E-8F43-4858-B5B9-57297995E2DF}"/>
                  </a:ext>
                </a:extLst>
              </p:cNvPr>
              <p:cNvSpPr txBox="1"/>
              <p:nvPr/>
            </p:nvSpPr>
            <p:spPr>
              <a:xfrm rot="10800000">
                <a:off x="1841261" y="737668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40" name="テキスト ボックス 239">
                <a:extLst>
                  <a:ext uri="{FF2B5EF4-FFF2-40B4-BE49-F238E27FC236}">
                    <a16:creationId xmlns:a16="http://schemas.microsoft.com/office/drawing/2014/main" id="{6986135E-D595-43DB-A699-3B690E4FB673}"/>
                  </a:ext>
                </a:extLst>
              </p:cNvPr>
              <p:cNvSpPr txBox="1"/>
              <p:nvPr/>
            </p:nvSpPr>
            <p:spPr>
              <a:xfrm rot="16200000">
                <a:off x="1182915" y="671841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220" name="グループ化 219">
              <a:extLst>
                <a:ext uri="{FF2B5EF4-FFF2-40B4-BE49-F238E27FC236}">
                  <a16:creationId xmlns:a16="http://schemas.microsoft.com/office/drawing/2014/main" id="{3C989447-1831-429C-A96F-F10261238EA7}"/>
                </a:ext>
              </a:extLst>
            </p:cNvPr>
            <p:cNvGrpSpPr/>
            <p:nvPr/>
          </p:nvGrpSpPr>
          <p:grpSpPr>
            <a:xfrm rot="8100000">
              <a:off x="3059876" y="7179238"/>
              <a:ext cx="2335997" cy="1709217"/>
              <a:chOff x="608784" y="5909102"/>
              <a:chExt cx="2335997" cy="1709217"/>
            </a:xfrm>
            <a:solidFill>
              <a:schemeClr val="bg1"/>
            </a:solidFill>
          </p:grpSpPr>
          <p:grpSp>
            <p:nvGrpSpPr>
              <p:cNvPr id="221" name="グループ化 220">
                <a:extLst>
                  <a:ext uri="{FF2B5EF4-FFF2-40B4-BE49-F238E27FC236}">
                    <a16:creationId xmlns:a16="http://schemas.microsoft.com/office/drawing/2014/main" id="{982AF254-B29E-40A8-87B9-98CA7C79713D}"/>
                  </a:ext>
                </a:extLst>
              </p:cNvPr>
              <p:cNvGrpSpPr/>
              <p:nvPr/>
            </p:nvGrpSpPr>
            <p:grpSpPr>
              <a:xfrm>
                <a:off x="608784" y="5909102"/>
                <a:ext cx="2335997" cy="1709217"/>
                <a:chOff x="608784" y="5909102"/>
                <a:chExt cx="2335997" cy="1709217"/>
              </a:xfrm>
              <a:grpFill/>
            </p:grpSpPr>
            <p:cxnSp>
              <p:nvCxnSpPr>
                <p:cNvPr id="226" name="直線コネクタ 225">
                  <a:extLst>
                    <a:ext uri="{FF2B5EF4-FFF2-40B4-BE49-F238E27FC236}">
                      <a16:creationId xmlns:a16="http://schemas.microsoft.com/office/drawing/2014/main" id="{AE3AA3B7-ACA6-4E52-8E2D-C577D8A246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1030262" y="6763710"/>
                  <a:ext cx="1709217" cy="1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直線コネクタ 226">
                  <a:extLst>
                    <a:ext uri="{FF2B5EF4-FFF2-40B4-BE49-F238E27FC236}">
                      <a16:creationId xmlns:a16="http://schemas.microsoft.com/office/drawing/2014/main" id="{868D0A06-E1AF-4535-B054-5791B07608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776783" y="5603836"/>
                  <a:ext cx="0" cy="2335997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2" name="テキスト ボックス 221">
                <a:extLst>
                  <a:ext uri="{FF2B5EF4-FFF2-40B4-BE49-F238E27FC236}">
                    <a16:creationId xmlns:a16="http://schemas.microsoft.com/office/drawing/2014/main" id="{5E84D19B-44EE-4E47-AE6D-6640DC0DF954}"/>
                  </a:ext>
                </a:extLst>
              </p:cNvPr>
              <p:cNvSpPr txBox="1"/>
              <p:nvPr/>
            </p:nvSpPr>
            <p:spPr>
              <a:xfrm>
                <a:off x="1863706" y="6060135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223" name="テキスト ボックス 222">
                <a:extLst>
                  <a:ext uri="{FF2B5EF4-FFF2-40B4-BE49-F238E27FC236}">
                    <a16:creationId xmlns:a16="http://schemas.microsoft.com/office/drawing/2014/main" id="{24DA3469-D05B-4D1C-B496-BB17137E0F88}"/>
                  </a:ext>
                </a:extLst>
              </p:cNvPr>
              <p:cNvSpPr txBox="1"/>
              <p:nvPr/>
            </p:nvSpPr>
            <p:spPr>
              <a:xfrm rot="5400000">
                <a:off x="2488903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  <p:sp>
            <p:nvSpPr>
              <p:cNvPr id="224" name="テキスト ボックス 223">
                <a:extLst>
                  <a:ext uri="{FF2B5EF4-FFF2-40B4-BE49-F238E27FC236}">
                    <a16:creationId xmlns:a16="http://schemas.microsoft.com/office/drawing/2014/main" id="{1F037BA5-C53D-488F-86E7-A80309379D25}"/>
                  </a:ext>
                </a:extLst>
              </p:cNvPr>
              <p:cNvSpPr txBox="1"/>
              <p:nvPr/>
            </p:nvSpPr>
            <p:spPr>
              <a:xfrm rot="10800000">
                <a:off x="1863703" y="7376689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225" name="テキスト ボックス 224">
                <a:extLst>
                  <a:ext uri="{FF2B5EF4-FFF2-40B4-BE49-F238E27FC236}">
                    <a16:creationId xmlns:a16="http://schemas.microsoft.com/office/drawing/2014/main" id="{B27CFAE6-CA51-4DFE-82BC-CD1333723DBF}"/>
                  </a:ext>
                </a:extLst>
              </p:cNvPr>
              <p:cNvSpPr txBox="1"/>
              <p:nvPr/>
            </p:nvSpPr>
            <p:spPr>
              <a:xfrm rot="16200000">
                <a:off x="1182915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</p:grpSp>
      </p:grp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80F05F4E-7758-4F32-80C3-9EE7FFCD5176}"/>
              </a:ext>
            </a:extLst>
          </p:cNvPr>
          <p:cNvGrpSpPr/>
          <p:nvPr/>
        </p:nvGrpSpPr>
        <p:grpSpPr>
          <a:xfrm rot="18900000">
            <a:off x="-236151" y="254153"/>
            <a:ext cx="1962785" cy="1454480"/>
            <a:chOff x="3089716" y="7189580"/>
            <a:chExt cx="2324432" cy="1722471"/>
          </a:xfrm>
        </p:grpSpPr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9636738B-D8BA-482D-9C81-8C8F016D1408}"/>
                </a:ext>
              </a:extLst>
            </p:cNvPr>
            <p:cNvGrpSpPr/>
            <p:nvPr/>
          </p:nvGrpSpPr>
          <p:grpSpPr>
            <a:xfrm rot="5400000">
              <a:off x="3440074" y="7390552"/>
              <a:ext cx="1413706" cy="1421566"/>
              <a:chOff x="1173946" y="6062843"/>
              <a:chExt cx="1413706" cy="1421566"/>
            </a:xfrm>
            <a:solidFill>
              <a:schemeClr val="bg1"/>
            </a:solidFill>
          </p:grpSpPr>
          <p:grpSp>
            <p:nvGrpSpPr>
              <p:cNvPr id="313" name="グループ化 312">
                <a:extLst>
                  <a:ext uri="{FF2B5EF4-FFF2-40B4-BE49-F238E27FC236}">
                    <a16:creationId xmlns:a16="http://schemas.microsoft.com/office/drawing/2014/main" id="{F55E347B-A754-4E19-9445-D2F6A647E002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18" name="直線コネクタ 317">
                  <a:extLst>
                    <a:ext uri="{FF2B5EF4-FFF2-40B4-BE49-F238E27FC236}">
                      <a16:creationId xmlns:a16="http://schemas.microsoft.com/office/drawing/2014/main" id="{9EB2521D-3AAE-4A85-A116-697CA7221D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直線コネクタ 318">
                  <a:extLst>
                    <a:ext uri="{FF2B5EF4-FFF2-40B4-BE49-F238E27FC236}">
                      <a16:creationId xmlns:a16="http://schemas.microsoft.com/office/drawing/2014/main" id="{4862267C-1364-4A04-8D40-E169C01591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4" name="テキスト ボックス 313">
                <a:extLst>
                  <a:ext uri="{FF2B5EF4-FFF2-40B4-BE49-F238E27FC236}">
                    <a16:creationId xmlns:a16="http://schemas.microsoft.com/office/drawing/2014/main" id="{C5C3CB9B-88B6-431F-BB19-897AA698E460}"/>
                  </a:ext>
                </a:extLst>
              </p:cNvPr>
              <p:cNvSpPr txBox="1"/>
              <p:nvPr/>
            </p:nvSpPr>
            <p:spPr>
              <a:xfrm>
                <a:off x="1843803" y="606284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15" name="テキスト ボックス 314">
                <a:extLst>
                  <a:ext uri="{FF2B5EF4-FFF2-40B4-BE49-F238E27FC236}">
                    <a16:creationId xmlns:a16="http://schemas.microsoft.com/office/drawing/2014/main" id="{D554F3E2-98DE-458B-A0D1-20F85A908D7E}"/>
                  </a:ext>
                </a:extLst>
              </p:cNvPr>
              <p:cNvSpPr txBox="1"/>
              <p:nvPr/>
            </p:nvSpPr>
            <p:spPr>
              <a:xfrm rot="5400000">
                <a:off x="2488907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16" name="テキスト ボックス 315">
                <a:extLst>
                  <a:ext uri="{FF2B5EF4-FFF2-40B4-BE49-F238E27FC236}">
                    <a16:creationId xmlns:a16="http://schemas.microsoft.com/office/drawing/2014/main" id="{37F44A7A-B023-43E9-A3EB-B5250489C789}"/>
                  </a:ext>
                </a:extLst>
              </p:cNvPr>
              <p:cNvSpPr txBox="1"/>
              <p:nvPr/>
            </p:nvSpPr>
            <p:spPr>
              <a:xfrm rot="10800000">
                <a:off x="1841262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  <p:sp>
            <p:nvSpPr>
              <p:cNvPr id="317" name="テキスト ボックス 316">
                <a:extLst>
                  <a:ext uri="{FF2B5EF4-FFF2-40B4-BE49-F238E27FC236}">
                    <a16:creationId xmlns:a16="http://schemas.microsoft.com/office/drawing/2014/main" id="{E91FE020-045F-4AFC-BB77-D5372EDFB5B7}"/>
                  </a:ext>
                </a:extLst>
              </p:cNvPr>
              <p:cNvSpPr txBox="1"/>
              <p:nvPr/>
            </p:nvSpPr>
            <p:spPr>
              <a:xfrm rot="16200000">
                <a:off x="1182923" y="674085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45</a:t>
                </a:r>
                <a:endParaRPr kumimoji="1" lang="ja-JP" altLang="en-US" sz="700" dirty="0"/>
              </a:p>
            </p:txBody>
          </p:sp>
        </p:grpSp>
        <p:grpSp>
          <p:nvGrpSpPr>
            <p:cNvPr id="273" name="グループ化 272">
              <a:extLst>
                <a:ext uri="{FF2B5EF4-FFF2-40B4-BE49-F238E27FC236}">
                  <a16:creationId xmlns:a16="http://schemas.microsoft.com/office/drawing/2014/main" id="{A9132C50-BD6C-48F6-AEBF-2CFC04BD3C9B}"/>
                </a:ext>
              </a:extLst>
            </p:cNvPr>
            <p:cNvGrpSpPr/>
            <p:nvPr/>
          </p:nvGrpSpPr>
          <p:grpSpPr>
            <a:xfrm rot="7200000">
              <a:off x="3441426" y="7389200"/>
              <a:ext cx="1413706" cy="1424270"/>
              <a:chOff x="1173943" y="6060134"/>
              <a:chExt cx="1413706" cy="1424270"/>
            </a:xfrm>
            <a:solidFill>
              <a:schemeClr val="bg1"/>
            </a:solidFill>
          </p:grpSpPr>
          <p:grpSp>
            <p:nvGrpSpPr>
              <p:cNvPr id="306" name="グループ化 305">
                <a:extLst>
                  <a:ext uri="{FF2B5EF4-FFF2-40B4-BE49-F238E27FC236}">
                    <a16:creationId xmlns:a16="http://schemas.microsoft.com/office/drawing/2014/main" id="{7B017EAF-C1B8-4547-811B-3658DAAF0AFD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11" name="直線コネクタ 310">
                  <a:extLst>
                    <a:ext uri="{FF2B5EF4-FFF2-40B4-BE49-F238E27FC236}">
                      <a16:creationId xmlns:a16="http://schemas.microsoft.com/office/drawing/2014/main" id="{D2EA41BF-B259-4DDF-BED6-008E8AD4C5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直線コネクタ 311">
                  <a:extLst>
                    <a:ext uri="{FF2B5EF4-FFF2-40B4-BE49-F238E27FC236}">
                      <a16:creationId xmlns:a16="http://schemas.microsoft.com/office/drawing/2014/main" id="{EC170D62-B917-4122-9A27-9E9AD4DF4A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7" name="テキスト ボックス 306">
                <a:extLst>
                  <a:ext uri="{FF2B5EF4-FFF2-40B4-BE49-F238E27FC236}">
                    <a16:creationId xmlns:a16="http://schemas.microsoft.com/office/drawing/2014/main" id="{2EDF0120-6202-4E21-B329-4D788F007B60}"/>
                  </a:ext>
                </a:extLst>
              </p:cNvPr>
              <p:cNvSpPr txBox="1"/>
              <p:nvPr/>
            </p:nvSpPr>
            <p:spPr>
              <a:xfrm>
                <a:off x="1841258" y="6060134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08" name="テキスト ボックス 307">
                <a:extLst>
                  <a:ext uri="{FF2B5EF4-FFF2-40B4-BE49-F238E27FC236}">
                    <a16:creationId xmlns:a16="http://schemas.microsoft.com/office/drawing/2014/main" id="{92CD812B-7CDA-4468-91A8-104ED7E1C18C}"/>
                  </a:ext>
                </a:extLst>
              </p:cNvPr>
              <p:cNvSpPr txBox="1"/>
              <p:nvPr/>
            </p:nvSpPr>
            <p:spPr>
              <a:xfrm rot="5400000">
                <a:off x="2488904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309" name="テキスト ボックス 308">
                <a:extLst>
                  <a:ext uri="{FF2B5EF4-FFF2-40B4-BE49-F238E27FC236}">
                    <a16:creationId xmlns:a16="http://schemas.microsoft.com/office/drawing/2014/main" id="{C9CE7880-E428-4B28-87F6-661FF2CC07D1}"/>
                  </a:ext>
                </a:extLst>
              </p:cNvPr>
              <p:cNvSpPr txBox="1"/>
              <p:nvPr/>
            </p:nvSpPr>
            <p:spPr>
              <a:xfrm rot="10800000">
                <a:off x="1841264" y="737668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310" name="テキスト ボックス 309">
                <a:extLst>
                  <a:ext uri="{FF2B5EF4-FFF2-40B4-BE49-F238E27FC236}">
                    <a16:creationId xmlns:a16="http://schemas.microsoft.com/office/drawing/2014/main" id="{120B85D4-D62D-4508-A791-19E37FED2334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274" name="グループ化 273">
              <a:extLst>
                <a:ext uri="{FF2B5EF4-FFF2-40B4-BE49-F238E27FC236}">
                  <a16:creationId xmlns:a16="http://schemas.microsoft.com/office/drawing/2014/main" id="{92850DBC-D29C-43F4-9456-5229FE4191C0}"/>
                </a:ext>
              </a:extLst>
            </p:cNvPr>
            <p:cNvGrpSpPr/>
            <p:nvPr/>
          </p:nvGrpSpPr>
          <p:grpSpPr>
            <a:xfrm rot="6300000">
              <a:off x="3441426" y="7389195"/>
              <a:ext cx="1413707" cy="1424272"/>
              <a:chOff x="1173943" y="6060137"/>
              <a:chExt cx="1413707" cy="1424272"/>
            </a:xfrm>
            <a:solidFill>
              <a:schemeClr val="bg1"/>
            </a:solidFill>
          </p:grpSpPr>
          <p:grpSp>
            <p:nvGrpSpPr>
              <p:cNvPr id="299" name="グループ化 298">
                <a:extLst>
                  <a:ext uri="{FF2B5EF4-FFF2-40B4-BE49-F238E27FC236}">
                    <a16:creationId xmlns:a16="http://schemas.microsoft.com/office/drawing/2014/main" id="{99CF4065-38DC-45CA-8681-6DE71783DD95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04" name="直線コネクタ 303">
                  <a:extLst>
                    <a:ext uri="{FF2B5EF4-FFF2-40B4-BE49-F238E27FC236}">
                      <a16:creationId xmlns:a16="http://schemas.microsoft.com/office/drawing/2014/main" id="{8E8C452F-4867-415F-B641-D94AE5CA2D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直線コネクタ 304">
                  <a:extLst>
                    <a:ext uri="{FF2B5EF4-FFF2-40B4-BE49-F238E27FC236}">
                      <a16:creationId xmlns:a16="http://schemas.microsoft.com/office/drawing/2014/main" id="{8694AAFF-32C5-412A-AAFA-618C962FD8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0" name="テキスト ボックス 299">
                <a:extLst>
                  <a:ext uri="{FF2B5EF4-FFF2-40B4-BE49-F238E27FC236}">
                    <a16:creationId xmlns:a16="http://schemas.microsoft.com/office/drawing/2014/main" id="{AC647D08-0953-4F04-B734-04CA05398DA2}"/>
                  </a:ext>
                </a:extLst>
              </p:cNvPr>
              <p:cNvSpPr txBox="1"/>
              <p:nvPr/>
            </p:nvSpPr>
            <p:spPr>
              <a:xfrm>
                <a:off x="1841263" y="606013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01" name="テキスト ボックス 300">
                <a:extLst>
                  <a:ext uri="{FF2B5EF4-FFF2-40B4-BE49-F238E27FC236}">
                    <a16:creationId xmlns:a16="http://schemas.microsoft.com/office/drawing/2014/main" id="{3DE3ECC5-9B22-4E27-8402-3FF11314DAD1}"/>
                  </a:ext>
                </a:extLst>
              </p:cNvPr>
              <p:cNvSpPr txBox="1"/>
              <p:nvPr/>
            </p:nvSpPr>
            <p:spPr>
              <a:xfrm rot="5400000">
                <a:off x="2488905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302" name="テキスト ボックス 301">
                <a:extLst>
                  <a:ext uri="{FF2B5EF4-FFF2-40B4-BE49-F238E27FC236}">
                    <a16:creationId xmlns:a16="http://schemas.microsoft.com/office/drawing/2014/main" id="{804A24EE-51AD-49A6-A185-498A7765D992}"/>
                  </a:ext>
                </a:extLst>
              </p:cNvPr>
              <p:cNvSpPr txBox="1"/>
              <p:nvPr/>
            </p:nvSpPr>
            <p:spPr>
              <a:xfrm rot="10800000">
                <a:off x="1841264" y="7376687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303" name="テキスト ボックス 302">
                <a:extLst>
                  <a:ext uri="{FF2B5EF4-FFF2-40B4-BE49-F238E27FC236}">
                    <a16:creationId xmlns:a16="http://schemas.microsoft.com/office/drawing/2014/main" id="{EF41629D-8C22-4AF9-8FEB-D0FB81142C15}"/>
                  </a:ext>
                </a:extLst>
              </p:cNvPr>
              <p:cNvSpPr txBox="1"/>
              <p:nvPr/>
            </p:nvSpPr>
            <p:spPr>
              <a:xfrm rot="16200000">
                <a:off x="1182920" y="6718409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275" name="グループ化 274">
              <a:extLst>
                <a:ext uri="{FF2B5EF4-FFF2-40B4-BE49-F238E27FC236}">
                  <a16:creationId xmlns:a16="http://schemas.microsoft.com/office/drawing/2014/main" id="{F4EDA12A-F0F2-44CB-99C9-F80CC31FE46E}"/>
                </a:ext>
              </a:extLst>
            </p:cNvPr>
            <p:cNvGrpSpPr/>
            <p:nvPr/>
          </p:nvGrpSpPr>
          <p:grpSpPr>
            <a:xfrm rot="9000000">
              <a:off x="3441423" y="7389194"/>
              <a:ext cx="1413711" cy="1424273"/>
              <a:chOff x="1173939" y="6060135"/>
              <a:chExt cx="1413711" cy="1424273"/>
            </a:xfrm>
            <a:solidFill>
              <a:schemeClr val="bg1"/>
            </a:solidFill>
          </p:grpSpPr>
          <p:grpSp>
            <p:nvGrpSpPr>
              <p:cNvPr id="292" name="グループ化 291">
                <a:extLst>
                  <a:ext uri="{FF2B5EF4-FFF2-40B4-BE49-F238E27FC236}">
                    <a16:creationId xmlns:a16="http://schemas.microsoft.com/office/drawing/2014/main" id="{EC674F3D-FB03-44DF-A713-5E4BBCEC525C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97" name="直線コネクタ 296">
                  <a:extLst>
                    <a:ext uri="{FF2B5EF4-FFF2-40B4-BE49-F238E27FC236}">
                      <a16:creationId xmlns:a16="http://schemas.microsoft.com/office/drawing/2014/main" id="{36F9079A-B21F-42D8-93F4-CC77ACBE5D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直線コネクタ 297">
                  <a:extLst>
                    <a:ext uri="{FF2B5EF4-FFF2-40B4-BE49-F238E27FC236}">
                      <a16:creationId xmlns:a16="http://schemas.microsoft.com/office/drawing/2014/main" id="{396B50C3-893A-4CB1-BE68-82FCBCB7EE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3" name="テキスト ボックス 292">
                <a:extLst>
                  <a:ext uri="{FF2B5EF4-FFF2-40B4-BE49-F238E27FC236}">
                    <a16:creationId xmlns:a16="http://schemas.microsoft.com/office/drawing/2014/main" id="{6F688D00-2440-4DEB-99E9-F2EF3D8F146A}"/>
                  </a:ext>
                </a:extLst>
              </p:cNvPr>
              <p:cNvSpPr txBox="1"/>
              <p:nvPr/>
            </p:nvSpPr>
            <p:spPr>
              <a:xfrm>
                <a:off x="1841261" y="606013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294" name="テキスト ボックス 293">
                <a:extLst>
                  <a:ext uri="{FF2B5EF4-FFF2-40B4-BE49-F238E27FC236}">
                    <a16:creationId xmlns:a16="http://schemas.microsoft.com/office/drawing/2014/main" id="{89217D86-971E-4319-B0EC-5CFBB5B71F63}"/>
                  </a:ext>
                </a:extLst>
              </p:cNvPr>
              <p:cNvSpPr txBox="1"/>
              <p:nvPr/>
            </p:nvSpPr>
            <p:spPr>
              <a:xfrm rot="5400000">
                <a:off x="2488905" y="6718410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  <p:sp>
            <p:nvSpPr>
              <p:cNvPr id="295" name="テキスト ボックス 294">
                <a:extLst>
                  <a:ext uri="{FF2B5EF4-FFF2-40B4-BE49-F238E27FC236}">
                    <a16:creationId xmlns:a16="http://schemas.microsoft.com/office/drawing/2014/main" id="{EE3B0E64-1382-421C-9018-4F5CE609A9D9}"/>
                  </a:ext>
                </a:extLst>
              </p:cNvPr>
              <p:cNvSpPr txBox="1"/>
              <p:nvPr/>
            </p:nvSpPr>
            <p:spPr>
              <a:xfrm rot="10800000">
                <a:off x="1841260" y="7376686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15</a:t>
                </a:r>
                <a:endParaRPr kumimoji="1" lang="ja-JP" altLang="en-US" sz="700" dirty="0"/>
              </a:p>
            </p:txBody>
          </p:sp>
          <p:sp>
            <p:nvSpPr>
              <p:cNvPr id="296" name="テキスト ボックス 295">
                <a:extLst>
                  <a:ext uri="{FF2B5EF4-FFF2-40B4-BE49-F238E27FC236}">
                    <a16:creationId xmlns:a16="http://schemas.microsoft.com/office/drawing/2014/main" id="{8B364CA4-3BF4-4312-9FFA-4B3F77E9BE55}"/>
                  </a:ext>
                </a:extLst>
              </p:cNvPr>
              <p:cNvSpPr txBox="1"/>
              <p:nvPr/>
            </p:nvSpPr>
            <p:spPr>
              <a:xfrm rot="16200000">
                <a:off x="1182916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75</a:t>
                </a:r>
                <a:endParaRPr kumimoji="1" lang="ja-JP" altLang="en-US" sz="700" dirty="0"/>
              </a:p>
            </p:txBody>
          </p:sp>
        </p:grpSp>
        <p:grpSp>
          <p:nvGrpSpPr>
            <p:cNvPr id="276" name="グループ化 275">
              <a:extLst>
                <a:ext uri="{FF2B5EF4-FFF2-40B4-BE49-F238E27FC236}">
                  <a16:creationId xmlns:a16="http://schemas.microsoft.com/office/drawing/2014/main" id="{090A83D0-55D5-445E-B50F-3E2D9CAC9DAA}"/>
                </a:ext>
              </a:extLst>
            </p:cNvPr>
            <p:cNvGrpSpPr/>
            <p:nvPr/>
          </p:nvGrpSpPr>
          <p:grpSpPr>
            <a:xfrm rot="9900000">
              <a:off x="3441423" y="7389195"/>
              <a:ext cx="1413710" cy="1424272"/>
              <a:chOff x="1173938" y="6060138"/>
              <a:chExt cx="1413710" cy="1424272"/>
            </a:xfrm>
            <a:solidFill>
              <a:schemeClr val="bg1"/>
            </a:solidFill>
          </p:grpSpPr>
          <p:grpSp>
            <p:nvGrpSpPr>
              <p:cNvPr id="285" name="グループ化 284">
                <a:extLst>
                  <a:ext uri="{FF2B5EF4-FFF2-40B4-BE49-F238E27FC236}">
                    <a16:creationId xmlns:a16="http://schemas.microsoft.com/office/drawing/2014/main" id="{70A1A649-8015-435F-B754-5F9F5FF8BDDF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290" name="直線コネクタ 289">
                  <a:extLst>
                    <a:ext uri="{FF2B5EF4-FFF2-40B4-BE49-F238E27FC236}">
                      <a16:creationId xmlns:a16="http://schemas.microsoft.com/office/drawing/2014/main" id="{B742E3B8-34BB-4322-A684-42D606DE1F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直線コネクタ 290">
                  <a:extLst>
                    <a:ext uri="{FF2B5EF4-FFF2-40B4-BE49-F238E27FC236}">
                      <a16:creationId xmlns:a16="http://schemas.microsoft.com/office/drawing/2014/main" id="{9FEE4DA3-90DC-4E7B-9616-7076C6ADCE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6" name="テキスト ボックス 285">
                <a:extLst>
                  <a:ext uri="{FF2B5EF4-FFF2-40B4-BE49-F238E27FC236}">
                    <a16:creationId xmlns:a16="http://schemas.microsoft.com/office/drawing/2014/main" id="{87CFF469-2A3A-41D7-A63E-A85829BF8EF3}"/>
                  </a:ext>
                </a:extLst>
              </p:cNvPr>
              <p:cNvSpPr txBox="1"/>
              <p:nvPr/>
            </p:nvSpPr>
            <p:spPr>
              <a:xfrm>
                <a:off x="1841260" y="606013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87" name="テキスト ボックス 286">
                <a:extLst>
                  <a:ext uri="{FF2B5EF4-FFF2-40B4-BE49-F238E27FC236}">
                    <a16:creationId xmlns:a16="http://schemas.microsoft.com/office/drawing/2014/main" id="{38905B9C-7E41-4524-B0F9-F64880734628}"/>
                  </a:ext>
                </a:extLst>
              </p:cNvPr>
              <p:cNvSpPr txBox="1"/>
              <p:nvPr/>
            </p:nvSpPr>
            <p:spPr>
              <a:xfrm rot="5400000">
                <a:off x="2488903" y="6718413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  <p:sp>
            <p:nvSpPr>
              <p:cNvPr id="288" name="テキスト ボックス 287">
                <a:extLst>
                  <a:ext uri="{FF2B5EF4-FFF2-40B4-BE49-F238E27FC236}">
                    <a16:creationId xmlns:a16="http://schemas.microsoft.com/office/drawing/2014/main" id="{361DEFDE-8533-4C32-886C-8181F137B0E8}"/>
                  </a:ext>
                </a:extLst>
              </p:cNvPr>
              <p:cNvSpPr txBox="1"/>
              <p:nvPr/>
            </p:nvSpPr>
            <p:spPr>
              <a:xfrm rot="10800000">
                <a:off x="1841261" y="7376688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30</a:t>
                </a:r>
                <a:endParaRPr kumimoji="1" lang="ja-JP" altLang="en-US" sz="700" dirty="0"/>
              </a:p>
            </p:txBody>
          </p:sp>
          <p:sp>
            <p:nvSpPr>
              <p:cNvPr id="289" name="テキスト ボックス 288">
                <a:extLst>
                  <a:ext uri="{FF2B5EF4-FFF2-40B4-BE49-F238E27FC236}">
                    <a16:creationId xmlns:a16="http://schemas.microsoft.com/office/drawing/2014/main" id="{51EE4540-EBD2-40F5-BF12-59C0A4EDDF33}"/>
                  </a:ext>
                </a:extLst>
              </p:cNvPr>
              <p:cNvSpPr txBox="1"/>
              <p:nvPr/>
            </p:nvSpPr>
            <p:spPr>
              <a:xfrm rot="16200000">
                <a:off x="1182915" y="6718415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60</a:t>
                </a:r>
                <a:endParaRPr kumimoji="1" lang="ja-JP" altLang="en-US" sz="700" dirty="0"/>
              </a:p>
            </p:txBody>
          </p:sp>
        </p:grpSp>
        <p:grpSp>
          <p:nvGrpSpPr>
            <p:cNvPr id="277" name="グループ化 276">
              <a:extLst>
                <a:ext uri="{FF2B5EF4-FFF2-40B4-BE49-F238E27FC236}">
                  <a16:creationId xmlns:a16="http://schemas.microsoft.com/office/drawing/2014/main" id="{33A58887-7A57-4152-B778-ED9AE4E2ABA0}"/>
                </a:ext>
              </a:extLst>
            </p:cNvPr>
            <p:cNvGrpSpPr/>
            <p:nvPr/>
          </p:nvGrpSpPr>
          <p:grpSpPr>
            <a:xfrm rot="8100000">
              <a:off x="3089716" y="7189580"/>
              <a:ext cx="2324432" cy="1722471"/>
              <a:chOff x="609566" y="5873463"/>
              <a:chExt cx="2324432" cy="1722471"/>
            </a:xfrm>
            <a:solidFill>
              <a:schemeClr val="bg1"/>
            </a:solidFill>
          </p:grpSpPr>
          <p:grpSp>
            <p:nvGrpSpPr>
              <p:cNvPr id="278" name="グループ化 277">
                <a:extLst>
                  <a:ext uri="{FF2B5EF4-FFF2-40B4-BE49-F238E27FC236}">
                    <a16:creationId xmlns:a16="http://schemas.microsoft.com/office/drawing/2014/main" id="{3D103153-9244-4FC7-B29C-F9F8C3B5B3BF}"/>
                  </a:ext>
                </a:extLst>
              </p:cNvPr>
              <p:cNvGrpSpPr/>
              <p:nvPr/>
            </p:nvGrpSpPr>
            <p:grpSpPr>
              <a:xfrm>
                <a:off x="609566" y="5873463"/>
                <a:ext cx="2324432" cy="1722471"/>
                <a:chOff x="609566" y="5873463"/>
                <a:chExt cx="2324432" cy="1722471"/>
              </a:xfrm>
              <a:grpFill/>
            </p:grpSpPr>
            <p:cxnSp>
              <p:nvCxnSpPr>
                <p:cNvPr id="283" name="直線コネクタ 282">
                  <a:extLst>
                    <a:ext uri="{FF2B5EF4-FFF2-40B4-BE49-F238E27FC236}">
                      <a16:creationId xmlns:a16="http://schemas.microsoft.com/office/drawing/2014/main" id="{43E6F845-B024-4246-891C-15E2B297C8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25750" y="6730710"/>
                  <a:ext cx="1722471" cy="7978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直線コネクタ 283">
                  <a:extLst>
                    <a:ext uri="{FF2B5EF4-FFF2-40B4-BE49-F238E27FC236}">
                      <a16:creationId xmlns:a16="http://schemas.microsoft.com/office/drawing/2014/main" id="{CFCA75D5-437B-4AB0-9B59-AB21E65482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760072" y="5606182"/>
                  <a:ext cx="23419" cy="2324432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9" name="テキスト ボックス 278">
                <a:extLst>
                  <a:ext uri="{FF2B5EF4-FFF2-40B4-BE49-F238E27FC236}">
                    <a16:creationId xmlns:a16="http://schemas.microsoft.com/office/drawing/2014/main" id="{79AA1AEE-9742-4E9D-A1B6-5D68F8AC4F06}"/>
                  </a:ext>
                </a:extLst>
              </p:cNvPr>
              <p:cNvSpPr txBox="1"/>
              <p:nvPr/>
            </p:nvSpPr>
            <p:spPr>
              <a:xfrm>
                <a:off x="1863706" y="6060135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280" name="テキスト ボックス 279">
                <a:extLst>
                  <a:ext uri="{FF2B5EF4-FFF2-40B4-BE49-F238E27FC236}">
                    <a16:creationId xmlns:a16="http://schemas.microsoft.com/office/drawing/2014/main" id="{B1469040-E8B1-45C0-BD3B-F36006E75AB2}"/>
                  </a:ext>
                </a:extLst>
              </p:cNvPr>
              <p:cNvSpPr txBox="1"/>
              <p:nvPr/>
            </p:nvSpPr>
            <p:spPr>
              <a:xfrm rot="5400000">
                <a:off x="2488903" y="6718412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  <p:sp>
            <p:nvSpPr>
              <p:cNvPr id="281" name="テキスト ボックス 280">
                <a:extLst>
                  <a:ext uri="{FF2B5EF4-FFF2-40B4-BE49-F238E27FC236}">
                    <a16:creationId xmlns:a16="http://schemas.microsoft.com/office/drawing/2014/main" id="{E9D8D01B-3FAE-4AC9-AFD0-B4B31B1CAE80}"/>
                  </a:ext>
                </a:extLst>
              </p:cNvPr>
              <p:cNvSpPr txBox="1"/>
              <p:nvPr/>
            </p:nvSpPr>
            <p:spPr>
              <a:xfrm rot="10800000">
                <a:off x="1863703" y="7376689"/>
                <a:ext cx="44884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0</a:t>
                </a:r>
                <a:endParaRPr kumimoji="1" lang="ja-JP" altLang="en-US" sz="700" dirty="0"/>
              </a:p>
            </p:txBody>
          </p:sp>
          <p:sp>
            <p:nvSpPr>
              <p:cNvPr id="282" name="テキスト ボックス 281">
                <a:extLst>
                  <a:ext uri="{FF2B5EF4-FFF2-40B4-BE49-F238E27FC236}">
                    <a16:creationId xmlns:a16="http://schemas.microsoft.com/office/drawing/2014/main" id="{AA577CAE-7F5F-43C1-8E54-E45B5C78D348}"/>
                  </a:ext>
                </a:extLst>
              </p:cNvPr>
              <p:cNvSpPr txBox="1"/>
              <p:nvPr/>
            </p:nvSpPr>
            <p:spPr>
              <a:xfrm rot="16200000">
                <a:off x="1182915" y="6718411"/>
                <a:ext cx="89768" cy="107722"/>
              </a:xfrm>
              <a:prstGeom prst="rect">
                <a:avLst/>
              </a:prstGeom>
              <a:grp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700" dirty="0"/>
                  <a:t>90</a:t>
                </a:r>
                <a:endParaRPr kumimoji="1" lang="ja-JP" altLang="en-US" sz="700" dirty="0"/>
              </a:p>
            </p:txBody>
          </p:sp>
        </p:grp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8165FF69-6A5C-4567-BDFE-43441D345B98}"/>
              </a:ext>
            </a:extLst>
          </p:cNvPr>
          <p:cNvGrpSpPr/>
          <p:nvPr/>
        </p:nvGrpSpPr>
        <p:grpSpPr>
          <a:xfrm>
            <a:off x="43823" y="143179"/>
            <a:ext cx="1427407" cy="332628"/>
            <a:chOff x="3813738" y="3184833"/>
            <a:chExt cx="2095606" cy="488338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D679A9AA-5089-48F0-B12F-F42114B870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738" y="3238200"/>
              <a:ext cx="1764030" cy="376934"/>
              <a:chOff x="0" y="349"/>
              <a:chExt cx="17641" cy="3769"/>
            </a:xfrm>
          </p:grpSpPr>
          <p:sp>
            <p:nvSpPr>
              <p:cNvPr id="59" name="テキスト ボックス 2">
                <a:extLst>
                  <a:ext uri="{FF2B5EF4-FFF2-40B4-BE49-F238E27FC236}">
                    <a16:creationId xmlns:a16="http://schemas.microsoft.com/office/drawing/2014/main" id="{D092330A-59A2-41F4-A328-C3C38FCC86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9" y="349"/>
                <a:ext cx="13952" cy="299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65314" tIns="32657" rIns="65314" bIns="32657" anchor="t" anchorCtr="0" upright="1">
                <a:spAutoFit/>
              </a:bodyPr>
              <a:lstStyle/>
              <a:p>
                <a:endParaRPr lang="ja-JP" altLang="en-US" sz="962" dirty="0"/>
              </a:p>
            </p:txBody>
          </p: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F06D9BBA-2973-4453-B290-CA8B68BE60A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0" y="772"/>
                <a:ext cx="3598" cy="3346"/>
                <a:chOff x="0" y="0"/>
                <a:chExt cx="40809" cy="37935"/>
              </a:xfrm>
            </p:grpSpPr>
            <p:sp>
              <p:nvSpPr>
                <p:cNvPr id="61" name="円/楕円 5">
                  <a:extLst>
                    <a:ext uri="{FF2B5EF4-FFF2-40B4-BE49-F238E27FC236}">
                      <a16:creationId xmlns:a16="http://schemas.microsoft.com/office/drawing/2014/main" id="{33218065-5931-43FA-A046-47A36AA4B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7310927">
                  <a:off x="18846" y="12597"/>
                  <a:ext cx="34559" cy="9366"/>
                </a:xfrm>
                <a:prstGeom prst="ellipse">
                  <a:avLst/>
                </a:prstGeom>
                <a:solidFill>
                  <a:srgbClr val="FF33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65314" tIns="32657" rIns="65314" bIns="32657" anchor="ctr" anchorCtr="0" upright="1">
                  <a:noAutofit/>
                </a:bodyPr>
                <a:lstStyle/>
                <a:p>
                  <a:endParaRPr lang="ja-JP" altLang="en-US" sz="962"/>
                </a:p>
              </p:txBody>
            </p:sp>
            <p:sp>
              <p:nvSpPr>
                <p:cNvPr id="62" name="涙形 18">
                  <a:extLst>
                    <a:ext uri="{FF2B5EF4-FFF2-40B4-BE49-F238E27FC236}">
                      <a16:creationId xmlns:a16="http://schemas.microsoft.com/office/drawing/2014/main" id="{8963845C-E6A5-495F-B85F-B2AD50F2DA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2679520">
                  <a:off x="16663" y="24965"/>
                  <a:ext cx="12970" cy="12970"/>
                </a:xfrm>
                <a:custGeom>
                  <a:avLst/>
                  <a:gdLst>
                    <a:gd name="T0" fmla="*/ 0 w 1296988"/>
                    <a:gd name="T1" fmla="*/ 648494 h 1296987"/>
                    <a:gd name="T2" fmla="*/ 648494 w 1296988"/>
                    <a:gd name="T3" fmla="*/ 0 h 1296987"/>
                    <a:gd name="T4" fmla="*/ 1945482 w 1296988"/>
                    <a:gd name="T5" fmla="*/ -648494 h 1296987"/>
                    <a:gd name="T6" fmla="*/ 1296988 w 1296988"/>
                    <a:gd name="T7" fmla="*/ 648494 h 1296987"/>
                    <a:gd name="T8" fmla="*/ 648494 w 1296988"/>
                    <a:gd name="T9" fmla="*/ 1296988 h 1296987"/>
                    <a:gd name="T10" fmla="*/ 0 w 1296988"/>
                    <a:gd name="T11" fmla="*/ 648494 h 129698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296988" h="1296987">
                      <a:moveTo>
                        <a:pt x="0" y="648494"/>
                      </a:moveTo>
                      <a:cubicBezTo>
                        <a:pt x="0" y="290341"/>
                        <a:pt x="290341" y="0"/>
                        <a:pt x="648494" y="0"/>
                      </a:cubicBezTo>
                      <a:cubicBezTo>
                        <a:pt x="1080823" y="0"/>
                        <a:pt x="1513153" y="-216165"/>
                        <a:pt x="1945482" y="-648494"/>
                      </a:cubicBezTo>
                      <a:cubicBezTo>
                        <a:pt x="1513153" y="-216165"/>
                        <a:pt x="1296988" y="216165"/>
                        <a:pt x="1296988" y="648494"/>
                      </a:cubicBezTo>
                      <a:cubicBezTo>
                        <a:pt x="1296988" y="1006647"/>
                        <a:pt x="1006647" y="1296988"/>
                        <a:pt x="648494" y="1296988"/>
                      </a:cubicBezTo>
                      <a:cubicBezTo>
                        <a:pt x="290341" y="1296988"/>
                        <a:pt x="0" y="1006647"/>
                        <a:pt x="0" y="648494"/>
                      </a:cubicBezTo>
                      <a:close/>
                    </a:path>
                  </a:pathLst>
                </a:custGeom>
                <a:solidFill>
                  <a:srgbClr val="00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65314" tIns="32657" rIns="65314" bIns="32657" anchor="ctr" anchorCtr="0" upright="1">
                  <a:noAutofit/>
                </a:bodyPr>
                <a:lstStyle/>
                <a:p>
                  <a:endParaRPr lang="ja-JP" altLang="en-US" sz="962"/>
                </a:p>
              </p:txBody>
            </p:sp>
            <p:sp>
              <p:nvSpPr>
                <p:cNvPr id="63" name="円/楕円 3">
                  <a:extLst>
                    <a:ext uri="{FF2B5EF4-FFF2-40B4-BE49-F238E27FC236}">
                      <a16:creationId xmlns:a16="http://schemas.microsoft.com/office/drawing/2014/main" id="{800C173A-0B8A-4F0B-A28D-7B1928457D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393" y="2925"/>
                  <a:ext cx="11509" cy="11526"/>
                </a:xfrm>
                <a:prstGeom prst="ellipse">
                  <a:avLst/>
                </a:prstGeom>
                <a:solidFill>
                  <a:srgbClr val="FF99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65314" tIns="32657" rIns="65314" bIns="32657" anchor="ctr" anchorCtr="0" upright="1">
                  <a:noAutofit/>
                </a:bodyPr>
                <a:lstStyle/>
                <a:p>
                  <a:endParaRPr lang="ja-JP" altLang="en-US" sz="962"/>
                </a:p>
              </p:txBody>
            </p:sp>
            <p:grpSp>
              <p:nvGrpSpPr>
                <p:cNvPr id="64" name="グループ化 63">
                  <a:extLst>
                    <a:ext uri="{FF2B5EF4-FFF2-40B4-BE49-F238E27FC236}">
                      <a16:creationId xmlns:a16="http://schemas.microsoft.com/office/drawing/2014/main" id="{19037152-92EF-46D8-89A5-F38597E063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80411">
                  <a:off x="0" y="7470"/>
                  <a:ext cx="17272" cy="18573"/>
                  <a:chOff x="0" y="7470"/>
                  <a:chExt cx="17272" cy="18573"/>
                </a:xfrm>
              </p:grpSpPr>
              <p:sp>
                <p:nvSpPr>
                  <p:cNvPr id="65" name="涙形 22">
                    <a:extLst>
                      <a:ext uri="{FF2B5EF4-FFF2-40B4-BE49-F238E27FC236}">
                        <a16:creationId xmlns:a16="http://schemas.microsoft.com/office/drawing/2014/main" id="{C4321E51-6C8C-4AEE-ABBA-A10911F4A2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949107">
                    <a:off x="8" y="7462"/>
                    <a:ext cx="17256" cy="17272"/>
                  </a:xfrm>
                  <a:custGeom>
                    <a:avLst/>
                    <a:gdLst>
                      <a:gd name="T0" fmla="*/ 0 w 1725613"/>
                      <a:gd name="T1" fmla="*/ 863600 h 1727200"/>
                      <a:gd name="T2" fmla="*/ 862807 w 1725613"/>
                      <a:gd name="T3" fmla="*/ 0 h 1727200"/>
                      <a:gd name="T4" fmla="*/ 2136102 w 1725613"/>
                      <a:gd name="T5" fmla="*/ -410866 h 1727200"/>
                      <a:gd name="T6" fmla="*/ 1725613 w 1725613"/>
                      <a:gd name="T7" fmla="*/ 863600 h 1727200"/>
                      <a:gd name="T8" fmla="*/ 862806 w 1725613"/>
                      <a:gd name="T9" fmla="*/ 1727200 h 1727200"/>
                      <a:gd name="T10" fmla="*/ -1 w 1725613"/>
                      <a:gd name="T11" fmla="*/ 863600 h 1727200"/>
                      <a:gd name="T12" fmla="*/ 0 w 1725613"/>
                      <a:gd name="T13" fmla="*/ 863600 h 17272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725613" h="1727200">
                        <a:moveTo>
                          <a:pt x="0" y="863600"/>
                        </a:moveTo>
                        <a:cubicBezTo>
                          <a:pt x="0" y="386647"/>
                          <a:pt x="386292" y="0"/>
                          <a:pt x="862807" y="0"/>
                        </a:cubicBezTo>
                        <a:cubicBezTo>
                          <a:pt x="1287238" y="0"/>
                          <a:pt x="1711670" y="-136955"/>
                          <a:pt x="2136102" y="-410866"/>
                        </a:cubicBezTo>
                        <a:cubicBezTo>
                          <a:pt x="1862443" y="13956"/>
                          <a:pt x="1725613" y="438778"/>
                          <a:pt x="1725613" y="863600"/>
                        </a:cubicBezTo>
                        <a:cubicBezTo>
                          <a:pt x="1725613" y="1340553"/>
                          <a:pt x="1339321" y="1727200"/>
                          <a:pt x="862806" y="1727200"/>
                        </a:cubicBezTo>
                        <a:cubicBezTo>
                          <a:pt x="386291" y="1727200"/>
                          <a:pt x="-1" y="1340553"/>
                          <a:pt x="-1" y="863600"/>
                        </a:cubicBezTo>
                        <a:lnTo>
                          <a:pt x="0" y="863600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65314" tIns="32657" rIns="65314" bIns="32657" anchor="ctr" anchorCtr="0" upright="1">
                    <a:noAutofit/>
                  </a:bodyPr>
                  <a:lstStyle/>
                  <a:p>
                    <a:endParaRPr lang="ja-JP" altLang="en-US" sz="962"/>
                  </a:p>
                </p:txBody>
              </p:sp>
              <p:sp>
                <p:nvSpPr>
                  <p:cNvPr id="66" name="涙形 24">
                    <a:extLst>
                      <a:ext uri="{FF2B5EF4-FFF2-40B4-BE49-F238E27FC236}">
                        <a16:creationId xmlns:a16="http://schemas.microsoft.com/office/drawing/2014/main" id="{1CADCAED-A40B-4C9B-BA44-B5ECED05A0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083222">
                    <a:off x="2905" y="16169"/>
                    <a:ext cx="10239" cy="9509"/>
                  </a:xfrm>
                  <a:custGeom>
                    <a:avLst/>
                    <a:gdLst>
                      <a:gd name="T0" fmla="*/ 0 w 1023937"/>
                      <a:gd name="T1" fmla="*/ 475456 h 950912"/>
                      <a:gd name="T2" fmla="*/ 511969 w 1023937"/>
                      <a:gd name="T3" fmla="*/ 0 h 950912"/>
                      <a:gd name="T4" fmla="*/ 1535906 w 1023937"/>
                      <a:gd name="T5" fmla="*/ -475456 h 950912"/>
                      <a:gd name="T6" fmla="*/ 1023937 w 1023937"/>
                      <a:gd name="T7" fmla="*/ 475456 h 950912"/>
                      <a:gd name="T8" fmla="*/ 511968 w 1023937"/>
                      <a:gd name="T9" fmla="*/ 950912 h 950912"/>
                      <a:gd name="T10" fmla="*/ -1 w 1023937"/>
                      <a:gd name="T11" fmla="*/ 475456 h 950912"/>
                      <a:gd name="T12" fmla="*/ 0 w 1023937"/>
                      <a:gd name="T13" fmla="*/ 475456 h 95091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023937" h="950912">
                        <a:moveTo>
                          <a:pt x="0" y="475456"/>
                        </a:moveTo>
                        <a:cubicBezTo>
                          <a:pt x="0" y="212869"/>
                          <a:pt x="229216" y="0"/>
                          <a:pt x="511969" y="0"/>
                        </a:cubicBezTo>
                        <a:cubicBezTo>
                          <a:pt x="853281" y="0"/>
                          <a:pt x="1194593" y="-158485"/>
                          <a:pt x="1535906" y="-475456"/>
                        </a:cubicBezTo>
                        <a:cubicBezTo>
                          <a:pt x="1194593" y="-158485"/>
                          <a:pt x="1023937" y="158485"/>
                          <a:pt x="1023937" y="475456"/>
                        </a:cubicBezTo>
                        <a:cubicBezTo>
                          <a:pt x="1023937" y="738043"/>
                          <a:pt x="794721" y="950912"/>
                          <a:pt x="511968" y="950912"/>
                        </a:cubicBezTo>
                        <a:cubicBezTo>
                          <a:pt x="229215" y="950912"/>
                          <a:pt x="-1" y="738043"/>
                          <a:pt x="-1" y="475456"/>
                        </a:cubicBezTo>
                        <a:lnTo>
                          <a:pt x="0" y="47545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65314" tIns="32657" rIns="65314" bIns="32657" anchor="ctr" anchorCtr="0" upright="1">
                    <a:noAutofit/>
                  </a:bodyPr>
                  <a:lstStyle/>
                  <a:p>
                    <a:endParaRPr lang="ja-JP" altLang="en-US" sz="962"/>
                  </a:p>
                </p:txBody>
              </p:sp>
              <p:sp>
                <p:nvSpPr>
                  <p:cNvPr id="67" name="円/楕円 4">
                    <a:extLst>
                      <a:ext uri="{FF2B5EF4-FFF2-40B4-BE49-F238E27FC236}">
                        <a16:creationId xmlns:a16="http://schemas.microsoft.com/office/drawing/2014/main" id="{C51B4CB1-521E-4555-821E-97E4FF1EA2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46" y="17264"/>
                    <a:ext cx="5747" cy="5763"/>
                  </a:xfrm>
                  <a:prstGeom prst="ellipse">
                    <a:avLst/>
                  </a:prstGeom>
                  <a:solidFill>
                    <a:srgbClr val="0099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65314" tIns="32657" rIns="65314" bIns="32657" anchor="ctr" anchorCtr="0" upright="1">
                    <a:noAutofit/>
                  </a:bodyPr>
                  <a:lstStyle/>
                  <a:p>
                    <a:endParaRPr lang="ja-JP" altLang="en-US" sz="962"/>
                  </a:p>
                </p:txBody>
              </p:sp>
            </p:grpSp>
          </p:grpSp>
        </p:grp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51658AC-BB0B-487B-BC0E-7C3FDFCFF31B}"/>
                </a:ext>
              </a:extLst>
            </p:cNvPr>
            <p:cNvSpPr/>
            <p:nvPr/>
          </p:nvSpPr>
          <p:spPr>
            <a:xfrm>
              <a:off x="4221187" y="3184833"/>
              <a:ext cx="1688157" cy="4883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fontAlgn="base">
                <a:lnSpc>
                  <a:spcPts val="714"/>
                </a:lnSpc>
              </a:pPr>
              <a:r>
                <a:rPr lang="ja-JP" altLang="ja-JP" sz="643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お茶の水女子大学</a:t>
              </a:r>
              <a:endParaRPr lang="ja-JP" altLang="ja-JP" sz="357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fontAlgn="base">
                <a:lnSpc>
                  <a:spcPts val="714"/>
                </a:lnSpc>
              </a:pPr>
              <a:r>
                <a:rPr lang="ja-JP" altLang="ja-JP" sz="429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サイエンス</a:t>
              </a:r>
              <a:r>
                <a:rPr lang="en-US" altLang="ja-JP" sz="429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&amp;</a:t>
              </a:r>
              <a:r>
                <a:rPr lang="ja-JP" altLang="ja-JP" sz="429" b="1" dirty="0">
                  <a:solidFill>
                    <a:srgbClr val="000000"/>
                  </a:solidFill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エデュケーションセンター</a:t>
              </a:r>
              <a:endParaRPr lang="ja-JP" altLang="ja-JP" sz="643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fontAlgn="base">
                <a:lnSpc>
                  <a:spcPts val="571"/>
                </a:lnSpc>
              </a:pPr>
              <a:r>
                <a:rPr lang="en-US" altLang="ja-JP" sz="500" b="1" dirty="0">
                  <a:solidFill>
                    <a:srgbClr val="000000"/>
                  </a:solidFill>
                  <a:latin typeface="Tekton Pro Ext"/>
                  <a:ea typeface="ほのか丸ゴシック"/>
                  <a:cs typeface="Gisha"/>
                </a:rPr>
                <a:t>Science &amp; Education Center</a:t>
              </a:r>
              <a:endParaRPr lang="ja-JP" altLang="ja-JP" sz="857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20" name="テキスト ボックス 319">
            <a:extLst>
              <a:ext uri="{FF2B5EF4-FFF2-40B4-BE49-F238E27FC236}">
                <a16:creationId xmlns:a16="http://schemas.microsoft.com/office/drawing/2014/main" id="{44F54D72-B1AB-41AE-8558-458FEC6BEEA6}"/>
              </a:ext>
            </a:extLst>
          </p:cNvPr>
          <p:cNvSpPr txBox="1"/>
          <p:nvPr/>
        </p:nvSpPr>
        <p:spPr>
          <a:xfrm>
            <a:off x="12369" y="2572245"/>
            <a:ext cx="1406154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屈折率</a:t>
            </a:r>
          </a:p>
          <a:p>
            <a:pPr algn="r">
              <a:lnSpc>
                <a:spcPct val="150000"/>
              </a:lnSpc>
            </a:pPr>
            <a:r>
              <a:rPr lang="en-US" altLang="ja-JP" sz="600" dirty="0"/>
              <a:t>http://ww1.tiki.ne.jp/~uri-works/tmp/ </a:t>
            </a:r>
          </a:p>
          <a:p>
            <a:pPr algn="r"/>
            <a:r>
              <a:rPr lang="ja-JP" altLang="en-US" sz="600" dirty="0"/>
              <a:t>より</a:t>
            </a:r>
            <a:r>
              <a:rPr kumimoji="1"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抜粋</a:t>
            </a:r>
          </a:p>
        </p:txBody>
      </p:sp>
      <p:grpSp>
        <p:nvGrpSpPr>
          <p:cNvPr id="321" name="グループ化 320">
            <a:extLst>
              <a:ext uri="{FF2B5EF4-FFF2-40B4-BE49-F238E27FC236}">
                <a16:creationId xmlns:a16="http://schemas.microsoft.com/office/drawing/2014/main" id="{AB6AD785-4017-4BF0-8BA4-1BE9BA5CF516}"/>
              </a:ext>
            </a:extLst>
          </p:cNvPr>
          <p:cNvGrpSpPr/>
          <p:nvPr/>
        </p:nvGrpSpPr>
        <p:grpSpPr>
          <a:xfrm rot="18900000">
            <a:off x="2186508" y="5911587"/>
            <a:ext cx="2517193" cy="2647237"/>
            <a:chOff x="3548173" y="7363862"/>
            <a:chExt cx="1312939" cy="1380767"/>
          </a:xfrm>
        </p:grpSpPr>
        <p:grpSp>
          <p:nvGrpSpPr>
            <p:cNvPr id="322" name="グループ化 321">
              <a:extLst>
                <a:ext uri="{FF2B5EF4-FFF2-40B4-BE49-F238E27FC236}">
                  <a16:creationId xmlns:a16="http://schemas.microsoft.com/office/drawing/2014/main" id="{46730468-8372-4FDC-BB37-088DC95AD53E}"/>
                </a:ext>
              </a:extLst>
            </p:cNvPr>
            <p:cNvGrpSpPr/>
            <p:nvPr/>
          </p:nvGrpSpPr>
          <p:grpSpPr>
            <a:xfrm rot="5400000">
              <a:off x="3950891" y="7416683"/>
              <a:ext cx="885510" cy="884667"/>
              <a:chOff x="1195701" y="6084598"/>
              <a:chExt cx="885510" cy="884667"/>
            </a:xfrm>
            <a:solidFill>
              <a:schemeClr val="bg1"/>
            </a:solidFill>
          </p:grpSpPr>
          <p:grpSp>
            <p:nvGrpSpPr>
              <p:cNvPr id="404" name="グループ化 403">
                <a:extLst>
                  <a:ext uri="{FF2B5EF4-FFF2-40B4-BE49-F238E27FC236}">
                    <a16:creationId xmlns:a16="http://schemas.microsoft.com/office/drawing/2014/main" id="{D85DB404-0403-40D0-8225-ED115DDD016F}"/>
                  </a:ext>
                </a:extLst>
              </p:cNvPr>
              <p:cNvGrpSpPr/>
              <p:nvPr/>
            </p:nvGrpSpPr>
            <p:grpSpPr>
              <a:xfrm>
                <a:off x="1415197" y="6301383"/>
                <a:ext cx="666014" cy="667882"/>
                <a:chOff x="1415197" y="6301383"/>
                <a:chExt cx="666014" cy="667882"/>
              </a:xfrm>
              <a:grpFill/>
            </p:grpSpPr>
            <p:cxnSp>
              <p:nvCxnSpPr>
                <p:cNvPr id="407" name="直線コネクタ 406">
                  <a:extLst>
                    <a:ext uri="{FF2B5EF4-FFF2-40B4-BE49-F238E27FC236}">
                      <a16:creationId xmlns:a16="http://schemas.microsoft.com/office/drawing/2014/main" id="{32B8B4BF-0830-44F4-A1F3-F697A41297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1415197" y="6578095"/>
                  <a:ext cx="390504" cy="39117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直線コネクタ 407">
                  <a:extLst>
                    <a:ext uri="{FF2B5EF4-FFF2-40B4-BE49-F238E27FC236}">
                      <a16:creationId xmlns:a16="http://schemas.microsoft.com/office/drawing/2014/main" id="{E9169466-F4BD-4B1A-A1AE-4DBE32ACD8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 flipV="1">
                  <a:off x="1686115" y="6301383"/>
                  <a:ext cx="395096" cy="394067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5" name="テキスト ボックス 404">
                <a:extLst>
                  <a:ext uri="{FF2B5EF4-FFF2-40B4-BE49-F238E27FC236}">
                    <a16:creationId xmlns:a16="http://schemas.microsoft.com/office/drawing/2014/main" id="{FC71BB85-62A9-4702-AAAB-90A45F94F724}"/>
                  </a:ext>
                </a:extLst>
              </p:cNvPr>
              <p:cNvSpPr txBox="1"/>
              <p:nvPr/>
            </p:nvSpPr>
            <p:spPr>
              <a:xfrm>
                <a:off x="1861932" y="6084598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45</a:t>
                </a:r>
                <a:endParaRPr kumimoji="1" lang="ja-JP" altLang="en-US" sz="800" dirty="0"/>
              </a:p>
            </p:txBody>
          </p:sp>
          <p:sp>
            <p:nvSpPr>
              <p:cNvPr id="406" name="テキスト ボックス 405">
                <a:extLst>
                  <a:ext uri="{FF2B5EF4-FFF2-40B4-BE49-F238E27FC236}">
                    <a16:creationId xmlns:a16="http://schemas.microsoft.com/office/drawing/2014/main" id="{E1CD34A6-CD45-4D43-AF16-A554F8761331}"/>
                  </a:ext>
                </a:extLst>
              </p:cNvPr>
              <p:cNvSpPr txBox="1"/>
              <p:nvPr/>
            </p:nvSpPr>
            <p:spPr>
              <a:xfrm rot="16200000">
                <a:off x="1201052" y="6762606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45</a:t>
                </a:r>
                <a:endParaRPr kumimoji="1" lang="ja-JP" altLang="en-US" sz="800" dirty="0"/>
              </a:p>
            </p:txBody>
          </p:sp>
        </p:grpSp>
        <p:grpSp>
          <p:nvGrpSpPr>
            <p:cNvPr id="323" name="グループ化 322">
              <a:extLst>
                <a:ext uri="{FF2B5EF4-FFF2-40B4-BE49-F238E27FC236}">
                  <a16:creationId xmlns:a16="http://schemas.microsoft.com/office/drawing/2014/main" id="{F047D4F5-710E-4DD4-9529-0577B075ED58}"/>
                </a:ext>
              </a:extLst>
            </p:cNvPr>
            <p:cNvGrpSpPr/>
            <p:nvPr/>
          </p:nvGrpSpPr>
          <p:grpSpPr>
            <a:xfrm rot="7200000">
              <a:off x="3617716" y="7459242"/>
              <a:ext cx="1243539" cy="1243253"/>
              <a:chOff x="1195698" y="6081889"/>
              <a:chExt cx="1243539" cy="1243253"/>
            </a:xfrm>
            <a:solidFill>
              <a:schemeClr val="bg1"/>
            </a:solidFill>
          </p:grpSpPr>
          <p:grpSp>
            <p:nvGrpSpPr>
              <p:cNvPr id="399" name="グループ化 398">
                <a:extLst>
                  <a:ext uri="{FF2B5EF4-FFF2-40B4-BE49-F238E27FC236}">
                    <a16:creationId xmlns:a16="http://schemas.microsoft.com/office/drawing/2014/main" id="{ECBE5857-8C35-4257-AE76-9E6D58CA8CEE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402" name="直線コネクタ 401">
                  <a:extLst>
                    <a:ext uri="{FF2B5EF4-FFF2-40B4-BE49-F238E27FC236}">
                      <a16:creationId xmlns:a16="http://schemas.microsoft.com/office/drawing/2014/main" id="{8CE96AA5-1AF0-40B6-9918-4925E844EB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直線コネクタ 402">
                  <a:extLst>
                    <a:ext uri="{FF2B5EF4-FFF2-40B4-BE49-F238E27FC236}">
                      <a16:creationId xmlns:a16="http://schemas.microsoft.com/office/drawing/2014/main" id="{FAADD43D-11EF-4AB9-A37B-22A0B8ECCD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0" name="テキスト ボックス 399">
                <a:extLst>
                  <a:ext uri="{FF2B5EF4-FFF2-40B4-BE49-F238E27FC236}">
                    <a16:creationId xmlns:a16="http://schemas.microsoft.com/office/drawing/2014/main" id="{33DFFAE1-E4C4-4D17-82EA-2A81B68198A2}"/>
                  </a:ext>
                </a:extLst>
              </p:cNvPr>
              <p:cNvSpPr txBox="1"/>
              <p:nvPr/>
            </p:nvSpPr>
            <p:spPr>
              <a:xfrm>
                <a:off x="1859388" y="6081889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75</a:t>
                </a:r>
                <a:endParaRPr kumimoji="1" lang="ja-JP" altLang="en-US" sz="800" dirty="0"/>
              </a:p>
            </p:txBody>
          </p:sp>
          <p:sp>
            <p:nvSpPr>
              <p:cNvPr id="401" name="テキスト ボックス 400">
                <a:extLst>
                  <a:ext uri="{FF2B5EF4-FFF2-40B4-BE49-F238E27FC236}">
                    <a16:creationId xmlns:a16="http://schemas.microsoft.com/office/drawing/2014/main" id="{54D69F49-06FE-40F5-A554-C65E25A1CD38}"/>
                  </a:ext>
                </a:extLst>
              </p:cNvPr>
              <p:cNvSpPr txBox="1"/>
              <p:nvPr/>
            </p:nvSpPr>
            <p:spPr>
              <a:xfrm rot="16200000">
                <a:off x="1201049" y="6740164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15</a:t>
                </a:r>
                <a:endParaRPr kumimoji="1" lang="ja-JP" altLang="en-US" sz="800" dirty="0"/>
              </a:p>
            </p:txBody>
          </p:sp>
        </p:grpSp>
        <p:grpSp>
          <p:nvGrpSpPr>
            <p:cNvPr id="324" name="グループ化 323">
              <a:extLst>
                <a:ext uri="{FF2B5EF4-FFF2-40B4-BE49-F238E27FC236}">
                  <a16:creationId xmlns:a16="http://schemas.microsoft.com/office/drawing/2014/main" id="{DA897383-B34B-4E41-91B3-B6745DE338ED}"/>
                </a:ext>
              </a:extLst>
            </p:cNvPr>
            <p:cNvGrpSpPr/>
            <p:nvPr/>
          </p:nvGrpSpPr>
          <p:grpSpPr>
            <a:xfrm rot="6300000">
              <a:off x="3609314" y="7436330"/>
              <a:ext cx="1243539" cy="1243250"/>
              <a:chOff x="1195698" y="6081892"/>
              <a:chExt cx="1243539" cy="1243250"/>
            </a:xfrm>
            <a:solidFill>
              <a:schemeClr val="bg1"/>
            </a:solidFill>
          </p:grpSpPr>
          <p:grpSp>
            <p:nvGrpSpPr>
              <p:cNvPr id="394" name="グループ化 393">
                <a:extLst>
                  <a:ext uri="{FF2B5EF4-FFF2-40B4-BE49-F238E27FC236}">
                    <a16:creationId xmlns:a16="http://schemas.microsoft.com/office/drawing/2014/main" id="{43C34C3F-2F1C-482B-8E41-552552F22CBE}"/>
                  </a:ext>
                </a:extLst>
              </p:cNvPr>
              <p:cNvGrpSpPr/>
              <p:nvPr/>
            </p:nvGrpSpPr>
            <p:grpSpPr>
              <a:xfrm>
                <a:off x="1333500" y="6219405"/>
                <a:ext cx="1105737" cy="1105737"/>
                <a:chOff x="1333500" y="6219405"/>
                <a:chExt cx="1105737" cy="1105737"/>
              </a:xfrm>
              <a:grpFill/>
            </p:grpSpPr>
            <p:cxnSp>
              <p:nvCxnSpPr>
                <p:cNvPr id="397" name="直線コネクタ 396">
                  <a:extLst>
                    <a:ext uri="{FF2B5EF4-FFF2-40B4-BE49-F238E27FC236}">
                      <a16:creationId xmlns:a16="http://schemas.microsoft.com/office/drawing/2014/main" id="{C64A5727-761D-42C2-8570-4C12E00F3A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直線コネクタ 397">
                  <a:extLst>
                    <a:ext uri="{FF2B5EF4-FFF2-40B4-BE49-F238E27FC236}">
                      <a16:creationId xmlns:a16="http://schemas.microsoft.com/office/drawing/2014/main" id="{49EDA0CF-2EDE-431B-8CE9-73281C7439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5" name="テキスト ボックス 394">
                <a:extLst>
                  <a:ext uri="{FF2B5EF4-FFF2-40B4-BE49-F238E27FC236}">
                    <a16:creationId xmlns:a16="http://schemas.microsoft.com/office/drawing/2014/main" id="{F97F41E4-6461-42F3-A087-9941446B8663}"/>
                  </a:ext>
                </a:extLst>
              </p:cNvPr>
              <p:cNvSpPr txBox="1"/>
              <p:nvPr/>
            </p:nvSpPr>
            <p:spPr>
              <a:xfrm>
                <a:off x="1859394" y="6081892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60</a:t>
                </a:r>
                <a:endParaRPr kumimoji="1" lang="ja-JP" altLang="en-US" sz="800" dirty="0"/>
              </a:p>
            </p:txBody>
          </p:sp>
          <p:sp>
            <p:nvSpPr>
              <p:cNvPr id="396" name="テキスト ボックス 395">
                <a:extLst>
                  <a:ext uri="{FF2B5EF4-FFF2-40B4-BE49-F238E27FC236}">
                    <a16:creationId xmlns:a16="http://schemas.microsoft.com/office/drawing/2014/main" id="{2725A77E-8077-4DF1-8346-CA0977BB1D41}"/>
                  </a:ext>
                </a:extLst>
              </p:cNvPr>
              <p:cNvSpPr txBox="1"/>
              <p:nvPr/>
            </p:nvSpPr>
            <p:spPr>
              <a:xfrm rot="16200000">
                <a:off x="1201049" y="6740164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30</a:t>
                </a:r>
                <a:endParaRPr kumimoji="1" lang="ja-JP" altLang="en-US" sz="800" dirty="0"/>
              </a:p>
            </p:txBody>
          </p:sp>
        </p:grpSp>
        <p:grpSp>
          <p:nvGrpSpPr>
            <p:cNvPr id="325" name="グループ化 324">
              <a:extLst>
                <a:ext uri="{FF2B5EF4-FFF2-40B4-BE49-F238E27FC236}">
                  <a16:creationId xmlns:a16="http://schemas.microsoft.com/office/drawing/2014/main" id="{A8E250A5-4066-49CC-8596-D70AF830BA0B}"/>
                </a:ext>
              </a:extLst>
            </p:cNvPr>
            <p:cNvGrpSpPr/>
            <p:nvPr/>
          </p:nvGrpSpPr>
          <p:grpSpPr>
            <a:xfrm rot="9000000">
              <a:off x="3548173" y="7388176"/>
              <a:ext cx="1243543" cy="1248048"/>
              <a:chOff x="1195694" y="6214605"/>
              <a:chExt cx="1243543" cy="1248048"/>
            </a:xfrm>
            <a:solidFill>
              <a:schemeClr val="bg1"/>
            </a:solidFill>
          </p:grpSpPr>
          <p:grpSp>
            <p:nvGrpSpPr>
              <p:cNvPr id="389" name="グループ化 388">
                <a:extLst>
                  <a:ext uri="{FF2B5EF4-FFF2-40B4-BE49-F238E27FC236}">
                    <a16:creationId xmlns:a16="http://schemas.microsoft.com/office/drawing/2014/main" id="{FEC5F48F-EED0-4C09-9A0F-9831C6AB0418}"/>
                  </a:ext>
                </a:extLst>
              </p:cNvPr>
              <p:cNvGrpSpPr/>
              <p:nvPr/>
            </p:nvGrpSpPr>
            <p:grpSpPr>
              <a:xfrm>
                <a:off x="1333500" y="6214605"/>
                <a:ext cx="1105737" cy="1105737"/>
                <a:chOff x="1333500" y="6214605"/>
                <a:chExt cx="1105737" cy="1105737"/>
              </a:xfrm>
              <a:grpFill/>
            </p:grpSpPr>
            <p:cxnSp>
              <p:nvCxnSpPr>
                <p:cNvPr id="392" name="直線コネクタ 391">
                  <a:extLst>
                    <a:ext uri="{FF2B5EF4-FFF2-40B4-BE49-F238E27FC236}">
                      <a16:creationId xmlns:a16="http://schemas.microsoft.com/office/drawing/2014/main" id="{091893BC-6D73-4407-8EDD-C84C78C89E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直線コネクタ 392">
                  <a:extLst>
                    <a:ext uri="{FF2B5EF4-FFF2-40B4-BE49-F238E27FC236}">
                      <a16:creationId xmlns:a16="http://schemas.microsoft.com/office/drawing/2014/main" id="{ACB96558-C6D7-4BB3-8850-1EF28E3F33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2216" y="6767474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0" name="テキスト ボックス 389">
                <a:extLst>
                  <a:ext uri="{FF2B5EF4-FFF2-40B4-BE49-F238E27FC236}">
                    <a16:creationId xmlns:a16="http://schemas.microsoft.com/office/drawing/2014/main" id="{15D972EF-1CE6-44DD-913B-30787C7E780E}"/>
                  </a:ext>
                </a:extLst>
              </p:cNvPr>
              <p:cNvSpPr txBox="1"/>
              <p:nvPr/>
            </p:nvSpPr>
            <p:spPr>
              <a:xfrm rot="10800000">
                <a:off x="1859388" y="7398440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75</a:t>
                </a:r>
                <a:endParaRPr kumimoji="1" lang="ja-JP" altLang="en-US" sz="800" dirty="0"/>
              </a:p>
            </p:txBody>
          </p:sp>
          <p:sp>
            <p:nvSpPr>
              <p:cNvPr id="391" name="テキスト ボックス 390">
                <a:extLst>
                  <a:ext uri="{FF2B5EF4-FFF2-40B4-BE49-F238E27FC236}">
                    <a16:creationId xmlns:a16="http://schemas.microsoft.com/office/drawing/2014/main" id="{60E01DA1-DAFC-4DC1-B64B-7A69573BA7B2}"/>
                  </a:ext>
                </a:extLst>
              </p:cNvPr>
              <p:cNvSpPr txBox="1"/>
              <p:nvPr/>
            </p:nvSpPr>
            <p:spPr>
              <a:xfrm rot="16200000">
                <a:off x="1201045" y="6740165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15</a:t>
                </a:r>
                <a:endParaRPr kumimoji="1" lang="ja-JP" altLang="en-US" sz="800" dirty="0"/>
              </a:p>
            </p:txBody>
          </p:sp>
        </p:grpSp>
        <p:grpSp>
          <p:nvGrpSpPr>
            <p:cNvPr id="326" name="グループ化 325">
              <a:extLst>
                <a:ext uri="{FF2B5EF4-FFF2-40B4-BE49-F238E27FC236}">
                  <a16:creationId xmlns:a16="http://schemas.microsoft.com/office/drawing/2014/main" id="{707E7894-6737-4270-A12E-F62D203E4FA2}"/>
                </a:ext>
              </a:extLst>
            </p:cNvPr>
            <p:cNvGrpSpPr/>
            <p:nvPr/>
          </p:nvGrpSpPr>
          <p:grpSpPr>
            <a:xfrm rot="9900000">
              <a:off x="3570625" y="7396804"/>
              <a:ext cx="1243544" cy="1248987"/>
              <a:chOff x="1195693" y="6213669"/>
              <a:chExt cx="1243544" cy="1248987"/>
            </a:xfrm>
            <a:solidFill>
              <a:schemeClr val="bg1"/>
            </a:solidFill>
          </p:grpSpPr>
          <p:grpSp>
            <p:nvGrpSpPr>
              <p:cNvPr id="334" name="グループ化 333">
                <a:extLst>
                  <a:ext uri="{FF2B5EF4-FFF2-40B4-BE49-F238E27FC236}">
                    <a16:creationId xmlns:a16="http://schemas.microsoft.com/office/drawing/2014/main" id="{DF3307D4-177B-4481-B87E-B545703E4533}"/>
                  </a:ext>
                </a:extLst>
              </p:cNvPr>
              <p:cNvGrpSpPr/>
              <p:nvPr/>
            </p:nvGrpSpPr>
            <p:grpSpPr>
              <a:xfrm>
                <a:off x="1333500" y="6213669"/>
                <a:ext cx="1105737" cy="1105737"/>
                <a:chOff x="1333500" y="6213669"/>
                <a:chExt cx="1105737" cy="1105737"/>
              </a:xfrm>
              <a:grpFill/>
            </p:grpSpPr>
            <p:cxnSp>
              <p:nvCxnSpPr>
                <p:cNvPr id="385" name="直線コネクタ 384">
                  <a:extLst>
                    <a:ext uri="{FF2B5EF4-FFF2-40B4-BE49-F238E27FC236}">
                      <a16:creationId xmlns:a16="http://schemas.microsoft.com/office/drawing/2014/main" id="{B2B1EA1A-AD28-4341-B5AE-5CF64FD75B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33500" y="6772274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直線コネクタ 387">
                  <a:extLst>
                    <a:ext uri="{FF2B5EF4-FFF2-40B4-BE49-F238E27FC236}">
                      <a16:creationId xmlns:a16="http://schemas.microsoft.com/office/drawing/2014/main" id="{61E82B30-7537-4884-9D38-96E7602FA7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0188" y="6766538"/>
                  <a:ext cx="1105737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5" name="テキスト ボックス 334">
                <a:extLst>
                  <a:ext uri="{FF2B5EF4-FFF2-40B4-BE49-F238E27FC236}">
                    <a16:creationId xmlns:a16="http://schemas.microsoft.com/office/drawing/2014/main" id="{7361DC9D-AF62-4E07-A88C-6E60AE525103}"/>
                  </a:ext>
                </a:extLst>
              </p:cNvPr>
              <p:cNvSpPr txBox="1"/>
              <p:nvPr/>
            </p:nvSpPr>
            <p:spPr>
              <a:xfrm rot="10800000">
                <a:off x="1859390" y="7398443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60</a:t>
                </a:r>
                <a:endParaRPr kumimoji="1" lang="ja-JP" altLang="en-US" sz="800" dirty="0"/>
              </a:p>
            </p:txBody>
          </p:sp>
          <p:sp>
            <p:nvSpPr>
              <p:cNvPr id="336" name="テキスト ボックス 335">
                <a:extLst>
                  <a:ext uri="{FF2B5EF4-FFF2-40B4-BE49-F238E27FC236}">
                    <a16:creationId xmlns:a16="http://schemas.microsoft.com/office/drawing/2014/main" id="{EFB733AE-B77B-4AFF-8E50-6A8CFAC57BCA}"/>
                  </a:ext>
                </a:extLst>
              </p:cNvPr>
              <p:cNvSpPr txBox="1"/>
              <p:nvPr/>
            </p:nvSpPr>
            <p:spPr>
              <a:xfrm rot="16200000">
                <a:off x="1201044" y="6740170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30</a:t>
                </a:r>
                <a:endParaRPr kumimoji="1" lang="ja-JP" altLang="en-US" sz="800" dirty="0"/>
              </a:p>
            </p:txBody>
          </p:sp>
        </p:grpSp>
        <p:grpSp>
          <p:nvGrpSpPr>
            <p:cNvPr id="327" name="グループ化 326">
              <a:extLst>
                <a:ext uri="{FF2B5EF4-FFF2-40B4-BE49-F238E27FC236}">
                  <a16:creationId xmlns:a16="http://schemas.microsoft.com/office/drawing/2014/main" id="{2F9745A6-63F7-4A16-9683-E712FE333118}"/>
                </a:ext>
              </a:extLst>
            </p:cNvPr>
            <p:cNvGrpSpPr/>
            <p:nvPr/>
          </p:nvGrpSpPr>
          <p:grpSpPr>
            <a:xfrm rot="8100000">
              <a:off x="3571671" y="7363862"/>
              <a:ext cx="1247391" cy="1380767"/>
              <a:chOff x="1190499" y="6081890"/>
              <a:chExt cx="1247391" cy="1380767"/>
            </a:xfrm>
            <a:solidFill>
              <a:schemeClr val="bg1"/>
            </a:solidFill>
          </p:grpSpPr>
          <p:grpSp>
            <p:nvGrpSpPr>
              <p:cNvPr id="328" name="グループ化 327">
                <a:extLst>
                  <a:ext uri="{FF2B5EF4-FFF2-40B4-BE49-F238E27FC236}">
                    <a16:creationId xmlns:a16="http://schemas.microsoft.com/office/drawing/2014/main" id="{959D502C-6829-4543-B933-E0418A66ABA4}"/>
                  </a:ext>
                </a:extLst>
              </p:cNvPr>
              <p:cNvGrpSpPr/>
              <p:nvPr/>
            </p:nvGrpSpPr>
            <p:grpSpPr>
              <a:xfrm>
                <a:off x="1331914" y="6216841"/>
                <a:ext cx="1105976" cy="1105975"/>
                <a:chOff x="1331914" y="6216841"/>
                <a:chExt cx="1105976" cy="1105975"/>
              </a:xfrm>
              <a:grpFill/>
            </p:grpSpPr>
            <p:cxnSp>
              <p:nvCxnSpPr>
                <p:cNvPr id="332" name="直線コネクタ 331">
                  <a:extLst>
                    <a:ext uri="{FF2B5EF4-FFF2-40B4-BE49-F238E27FC236}">
                      <a16:creationId xmlns:a16="http://schemas.microsoft.com/office/drawing/2014/main" id="{76A7400E-C98C-4DDD-B439-D9CC18F406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333213" y="6769829"/>
                  <a:ext cx="1105975" cy="0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直線コネクタ 332">
                  <a:extLst>
                    <a:ext uri="{FF2B5EF4-FFF2-40B4-BE49-F238E27FC236}">
                      <a16:creationId xmlns:a16="http://schemas.microsoft.com/office/drawing/2014/main" id="{F3D0A046-A433-471B-A872-D78215E97A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884902" y="6220573"/>
                  <a:ext cx="0" cy="1105976"/>
                </a:xfrm>
                <a:prstGeom prst="line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  <a:prstDash val="lgDash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9" name="テキスト ボックス 328">
                <a:extLst>
                  <a:ext uri="{FF2B5EF4-FFF2-40B4-BE49-F238E27FC236}">
                    <a16:creationId xmlns:a16="http://schemas.microsoft.com/office/drawing/2014/main" id="{6319256C-EB1F-4731-8BFD-D33E62D0B299}"/>
                  </a:ext>
                </a:extLst>
              </p:cNvPr>
              <p:cNvSpPr txBox="1"/>
              <p:nvPr/>
            </p:nvSpPr>
            <p:spPr>
              <a:xfrm>
                <a:off x="1859393" y="6081890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90</a:t>
                </a:r>
                <a:endParaRPr kumimoji="1" lang="ja-JP" altLang="en-US" sz="800" dirty="0"/>
              </a:p>
            </p:txBody>
          </p:sp>
          <p:sp>
            <p:nvSpPr>
              <p:cNvPr id="330" name="テキスト ボックス 329">
                <a:extLst>
                  <a:ext uri="{FF2B5EF4-FFF2-40B4-BE49-F238E27FC236}">
                    <a16:creationId xmlns:a16="http://schemas.microsoft.com/office/drawing/2014/main" id="{1D05AEAB-F6F9-4C58-8C84-A778BC5A345C}"/>
                  </a:ext>
                </a:extLst>
              </p:cNvPr>
              <p:cNvSpPr txBox="1"/>
              <p:nvPr/>
            </p:nvSpPr>
            <p:spPr>
              <a:xfrm rot="10800000">
                <a:off x="1859390" y="7398444"/>
                <a:ext cx="53511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90</a:t>
                </a:r>
                <a:endParaRPr kumimoji="1" lang="ja-JP" altLang="en-US" sz="800" dirty="0"/>
              </a:p>
            </p:txBody>
          </p:sp>
          <p:sp>
            <p:nvSpPr>
              <p:cNvPr id="331" name="テキスト ボックス 330">
                <a:extLst>
                  <a:ext uri="{FF2B5EF4-FFF2-40B4-BE49-F238E27FC236}">
                    <a16:creationId xmlns:a16="http://schemas.microsoft.com/office/drawing/2014/main" id="{ED9C19C2-5C1D-41CD-9EE5-E950EA95EAA0}"/>
                  </a:ext>
                </a:extLst>
              </p:cNvPr>
              <p:cNvSpPr txBox="1"/>
              <p:nvPr/>
            </p:nvSpPr>
            <p:spPr>
              <a:xfrm rot="16200000">
                <a:off x="1209228" y="6740166"/>
                <a:ext cx="26755" cy="64213"/>
              </a:xfrm>
              <a:prstGeom prst="rect">
                <a:avLst/>
              </a:prstGeom>
              <a:grpFill/>
              <a:ln w="9525">
                <a:noFill/>
                <a:prstDash val="lg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800" dirty="0"/>
                  <a:t>0</a:t>
                </a:r>
                <a:endParaRPr kumimoji="1" lang="ja-JP" altLang="en-US" sz="800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9" name="表 24">
                <a:extLst>
                  <a:ext uri="{FF2B5EF4-FFF2-40B4-BE49-F238E27FC236}">
                    <a16:creationId xmlns:a16="http://schemas.microsoft.com/office/drawing/2014/main" id="{75C8C890-C259-4DDA-A00D-222A56B74F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801294"/>
                  </p:ext>
                </p:extLst>
              </p:nvPr>
            </p:nvGraphicFramePr>
            <p:xfrm>
              <a:off x="24750" y="3046998"/>
              <a:ext cx="1416700" cy="5373757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711850">
                      <a:extLst>
                        <a:ext uri="{9D8B030D-6E8A-4147-A177-3AD203B41FA5}">
                          <a16:colId xmlns:a16="http://schemas.microsoft.com/office/drawing/2014/main" val="1306464792"/>
                        </a:ext>
                      </a:extLst>
                    </a:gridCol>
                    <a:gridCol w="704850">
                      <a:extLst>
                        <a:ext uri="{9D8B030D-6E8A-4147-A177-3AD203B41FA5}">
                          <a16:colId xmlns:a16="http://schemas.microsoft.com/office/drawing/2014/main" val="3433701839"/>
                        </a:ext>
                      </a:extLst>
                    </a:gridCol>
                  </a:tblGrid>
                  <a:tr h="160925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b="0" dirty="0">
                              <a:solidFill>
                                <a:schemeClr val="bg1"/>
                              </a:solidFill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物質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b="0" dirty="0">
                              <a:solidFill>
                                <a:schemeClr val="bg1"/>
                              </a:solidFill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屈折率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1" lang="en-US" altLang="ja-JP" sz="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kumimoji="1" lang="ja-JP" altLang="en-US" sz="800" b="0" dirty="0">
                            <a:solidFill>
                              <a:schemeClr val="bg1"/>
                            </a:solidFill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9884757"/>
                      </a:ext>
                    </a:extLst>
                  </a:tr>
                  <a:tr h="142996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真空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423917"/>
                      </a:ext>
                    </a:extLst>
                  </a:tr>
                  <a:tr h="142996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空気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1.000292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862679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氷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1.309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906615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水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1.3330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037435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海水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1.343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8154606"/>
                      </a:ext>
                    </a:extLst>
                  </a:tr>
                  <a:tr h="344557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エチルアルコール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1.3618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269826"/>
                      </a:ext>
                    </a:extLst>
                  </a:tr>
                  <a:tr h="165482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角膜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1.376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1755417"/>
                      </a:ext>
                    </a:extLst>
                  </a:tr>
                  <a:tr h="165482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砂糖水</a:t>
                          </a:r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(30%)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1.376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849740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食塩水</a:t>
                          </a:r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(25%)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1.3778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306086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7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シリコーン</a:t>
                          </a:r>
                          <a:endParaRPr kumimoji="1" lang="en-US" altLang="ja-JP" sz="7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  <a:p>
                          <a:r>
                            <a:rPr kumimoji="1" lang="ja-JP" altLang="en-US" sz="7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樹脂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1.43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150141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オリーブ油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1.466-1.469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72856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向日葵油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1.471-1.475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6356667"/>
                      </a:ext>
                    </a:extLst>
                  </a:tr>
                  <a:tr h="211822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砂糖水</a:t>
                          </a:r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(80%)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1.49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8138214"/>
                      </a:ext>
                    </a:extLst>
                  </a:tr>
                  <a:tr h="279132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アクリル</a:t>
                          </a:r>
                          <a:endParaRPr kumimoji="1" lang="en-US" altLang="ja-JP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樹脂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1.49-1.53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65169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ソーダ石灰ガラス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1.51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478380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水晶</a:t>
                          </a:r>
                          <a:endParaRPr kumimoji="1" lang="en-US" altLang="ja-JP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（石英）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1.54-1.55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871955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エポキシ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1.55-1.61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800125"/>
                      </a:ext>
                    </a:extLst>
                  </a:tr>
                  <a:tr h="173493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ダイアモンド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2.4195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88203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9" name="表 24">
                <a:extLst>
                  <a:ext uri="{FF2B5EF4-FFF2-40B4-BE49-F238E27FC236}">
                    <a16:creationId xmlns:a16="http://schemas.microsoft.com/office/drawing/2014/main" id="{75C8C890-C259-4DDA-A00D-222A56B74F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801294"/>
                  </p:ext>
                </p:extLst>
              </p:nvPr>
            </p:nvGraphicFramePr>
            <p:xfrm>
              <a:off x="24750" y="3046998"/>
              <a:ext cx="1416700" cy="5373757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711850">
                      <a:extLst>
                        <a:ext uri="{9D8B030D-6E8A-4147-A177-3AD203B41FA5}">
                          <a16:colId xmlns:a16="http://schemas.microsoft.com/office/drawing/2014/main" val="1306464792"/>
                        </a:ext>
                      </a:extLst>
                    </a:gridCol>
                    <a:gridCol w="704850">
                      <a:extLst>
                        <a:ext uri="{9D8B030D-6E8A-4147-A177-3AD203B41FA5}">
                          <a16:colId xmlns:a16="http://schemas.microsoft.com/office/drawing/2014/main" val="3433701839"/>
                        </a:ext>
                      </a:extLst>
                    </a:gridCol>
                  </a:tblGrid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b="0" dirty="0">
                              <a:solidFill>
                                <a:schemeClr val="bg1"/>
                              </a:solidFill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物質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952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724" r="-1724" b="-242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9884757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真空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423917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空気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1.000292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8626790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氷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1.309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9066156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水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1.3330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0374351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海水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1.343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8154606"/>
                      </a:ext>
                    </a:extLst>
                  </a:tr>
                  <a:tr h="344557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エチルアルコール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1.3618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269826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角膜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1.376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175541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砂糖水</a:t>
                          </a:r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(30%)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1.376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849740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食塩水</a:t>
                          </a:r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(25%)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1.3778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306086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7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シリコーン</a:t>
                          </a:r>
                          <a:endParaRPr kumimoji="1" lang="en-US" altLang="ja-JP" sz="7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  <a:p>
                          <a:r>
                            <a:rPr kumimoji="1" lang="ja-JP" altLang="en-US" sz="7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樹脂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1.43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150141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オリーブ油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1.466-1.469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72856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向日葵油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1.471-1.475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635666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砂糖水</a:t>
                          </a:r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(80%)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1.49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813821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アクリル</a:t>
                          </a:r>
                          <a:endParaRPr kumimoji="1" lang="en-US" altLang="ja-JP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樹脂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1.49-1.53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651690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ソーダ石灰ガラス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1.51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478380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水晶</a:t>
                          </a:r>
                          <a:endParaRPr kumimoji="1" lang="en-US" altLang="ja-JP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（石英）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1.54-1.55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871955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エポキシ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1.55-1.61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800125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ダイアモンド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800" dirty="0">
                              <a:latin typeface="UD デジタル 教科書体 NK-R" panose="02020400000000000000" pitchFamily="18" charset="-128"/>
                              <a:ea typeface="UD デジタル 教科書体 NK-R" panose="02020400000000000000" pitchFamily="18" charset="-128"/>
                            </a:rPr>
                            <a:t>2.4195</a:t>
                          </a:r>
                          <a:endParaRPr kumimoji="1" lang="ja-JP" altLang="en-US" sz="800" dirty="0">
                            <a:latin typeface="UD デジタル 教科書体 NK-R" panose="02020400000000000000" pitchFamily="18" charset="-128"/>
                            <a:ea typeface="UD デジタル 教科書体 NK-R" panose="02020400000000000000" pitchFamily="18" charset="-128"/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882036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410" name="グループ化 409">
            <a:extLst>
              <a:ext uri="{FF2B5EF4-FFF2-40B4-BE49-F238E27FC236}">
                <a16:creationId xmlns:a16="http://schemas.microsoft.com/office/drawing/2014/main" id="{B33DEAC2-F5A5-4E70-8850-002121F54621}"/>
              </a:ext>
            </a:extLst>
          </p:cNvPr>
          <p:cNvGrpSpPr/>
          <p:nvPr/>
        </p:nvGrpSpPr>
        <p:grpSpPr>
          <a:xfrm>
            <a:off x="5434307" y="2555209"/>
            <a:ext cx="1512657" cy="4484594"/>
            <a:chOff x="5434307" y="2460791"/>
            <a:chExt cx="1512657" cy="4484594"/>
          </a:xfrm>
        </p:grpSpPr>
        <p:sp>
          <p:nvSpPr>
            <p:cNvPr id="411" name="正方形/長方形 410">
              <a:extLst>
                <a:ext uri="{FF2B5EF4-FFF2-40B4-BE49-F238E27FC236}">
                  <a16:creationId xmlns:a16="http://schemas.microsoft.com/office/drawing/2014/main" id="{3856C6E5-9229-4608-88FC-424E465086E8}"/>
                </a:ext>
              </a:extLst>
            </p:cNvPr>
            <p:cNvSpPr/>
            <p:nvPr/>
          </p:nvSpPr>
          <p:spPr>
            <a:xfrm>
              <a:off x="5444507" y="2915429"/>
              <a:ext cx="1409544" cy="317801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2" name="グループ化 411">
              <a:extLst>
                <a:ext uri="{FF2B5EF4-FFF2-40B4-BE49-F238E27FC236}">
                  <a16:creationId xmlns:a16="http://schemas.microsoft.com/office/drawing/2014/main" id="{CE538E52-0188-462C-A93D-4AE89600FD45}"/>
                </a:ext>
              </a:extLst>
            </p:cNvPr>
            <p:cNvGrpSpPr/>
            <p:nvPr/>
          </p:nvGrpSpPr>
          <p:grpSpPr>
            <a:xfrm>
              <a:off x="5444508" y="2460791"/>
              <a:ext cx="1409544" cy="4484594"/>
              <a:chOff x="5444508" y="2460791"/>
              <a:chExt cx="1409544" cy="4484594"/>
            </a:xfrm>
          </p:grpSpPr>
          <p:sp>
            <p:nvSpPr>
              <p:cNvPr id="424" name="テキスト ボックス 423">
                <a:extLst>
                  <a:ext uri="{FF2B5EF4-FFF2-40B4-BE49-F238E27FC236}">
                    <a16:creationId xmlns:a16="http://schemas.microsoft.com/office/drawing/2014/main" id="{77857B0D-AF13-42A6-855F-46242FCA0487}"/>
                  </a:ext>
                </a:extLst>
              </p:cNvPr>
              <p:cNvSpPr txBox="1"/>
              <p:nvPr/>
            </p:nvSpPr>
            <p:spPr>
              <a:xfrm>
                <a:off x="5444508" y="2460791"/>
                <a:ext cx="140954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ビーカー内の</a:t>
                </a:r>
                <a:endParaRPr kumimoji="1" lang="en-US" altLang="ja-JP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 algn="ctr"/>
                <a:r>
                  <a:rPr kumimoji="1" lang="ja-JP" altLang="en-US" sz="1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物質は何？</a:t>
                </a:r>
                <a:endParaRPr kumimoji="1" lang="ja-JP" altLang="en-US" sz="1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425" name="四角形: 角を丸くする 424">
                <a:extLst>
                  <a:ext uri="{FF2B5EF4-FFF2-40B4-BE49-F238E27FC236}">
                    <a16:creationId xmlns:a16="http://schemas.microsoft.com/office/drawing/2014/main" id="{20AAF829-7E0D-413B-85D1-FCC18D5A3F34}"/>
                  </a:ext>
                </a:extLst>
              </p:cNvPr>
              <p:cNvSpPr/>
              <p:nvPr/>
            </p:nvSpPr>
            <p:spPr>
              <a:xfrm>
                <a:off x="5566710" y="3459170"/>
                <a:ext cx="1172696" cy="36660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426" name="四角形: 角を丸くする 425">
                <a:extLst>
                  <a:ext uri="{FF2B5EF4-FFF2-40B4-BE49-F238E27FC236}">
                    <a16:creationId xmlns:a16="http://schemas.microsoft.com/office/drawing/2014/main" id="{9F07469E-331E-42F5-B297-A0283A20FF89}"/>
                  </a:ext>
                </a:extLst>
              </p:cNvPr>
              <p:cNvSpPr/>
              <p:nvPr/>
            </p:nvSpPr>
            <p:spPr>
              <a:xfrm>
                <a:off x="5566710" y="4081872"/>
                <a:ext cx="1172696" cy="36660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427" name="四角形: 角を丸くする 426">
                <a:extLst>
                  <a:ext uri="{FF2B5EF4-FFF2-40B4-BE49-F238E27FC236}">
                    <a16:creationId xmlns:a16="http://schemas.microsoft.com/office/drawing/2014/main" id="{0F6E41A6-F6E7-4644-B60E-F2E06CEA2517}"/>
                  </a:ext>
                </a:extLst>
              </p:cNvPr>
              <p:cNvSpPr/>
              <p:nvPr/>
            </p:nvSpPr>
            <p:spPr>
              <a:xfrm>
                <a:off x="5566710" y="4735454"/>
                <a:ext cx="1172696" cy="36660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428" name="矢印: 下 427">
                <a:extLst>
                  <a:ext uri="{FF2B5EF4-FFF2-40B4-BE49-F238E27FC236}">
                    <a16:creationId xmlns:a16="http://schemas.microsoft.com/office/drawing/2014/main" id="{1C86A203-5100-4ACD-A378-637BB9E611AF}"/>
                  </a:ext>
                </a:extLst>
              </p:cNvPr>
              <p:cNvSpPr/>
              <p:nvPr/>
            </p:nvSpPr>
            <p:spPr>
              <a:xfrm>
                <a:off x="5448055" y="6082961"/>
                <a:ext cx="1390895" cy="186103"/>
              </a:xfrm>
              <a:prstGeom prst="downArrow">
                <a:avLst>
                  <a:gd name="adj1" fmla="val 50000"/>
                  <a:gd name="adj2" fmla="val 96190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9" name="直線コネクタ 428">
                <a:extLst>
                  <a:ext uri="{FF2B5EF4-FFF2-40B4-BE49-F238E27FC236}">
                    <a16:creationId xmlns:a16="http://schemas.microsoft.com/office/drawing/2014/main" id="{D39DE627-FD37-4207-963C-7A67D6C6122A}"/>
                  </a:ext>
                </a:extLst>
              </p:cNvPr>
              <p:cNvCxnSpPr/>
              <p:nvPr/>
            </p:nvCxnSpPr>
            <p:spPr>
              <a:xfrm>
                <a:off x="6153058" y="4748154"/>
                <a:ext cx="0" cy="366609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" name="四角形: 角を丸くする 429">
                <a:extLst>
                  <a:ext uri="{FF2B5EF4-FFF2-40B4-BE49-F238E27FC236}">
                    <a16:creationId xmlns:a16="http://schemas.microsoft.com/office/drawing/2014/main" id="{8A2F9B8B-4E9D-4EB6-8730-D0D561ABFA5D}"/>
                  </a:ext>
                </a:extLst>
              </p:cNvPr>
              <p:cNvSpPr/>
              <p:nvPr/>
            </p:nvSpPr>
            <p:spPr>
              <a:xfrm>
                <a:off x="5566710" y="6578776"/>
                <a:ext cx="1172696" cy="36660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grpSp>
          <p:nvGrpSpPr>
            <p:cNvPr id="413" name="グループ化 412">
              <a:extLst>
                <a:ext uri="{FF2B5EF4-FFF2-40B4-BE49-F238E27FC236}">
                  <a16:creationId xmlns:a16="http://schemas.microsoft.com/office/drawing/2014/main" id="{DA1F3977-D96A-4256-9FC5-03F585EA006D}"/>
                </a:ext>
              </a:extLst>
            </p:cNvPr>
            <p:cNvGrpSpPr/>
            <p:nvPr/>
          </p:nvGrpSpPr>
          <p:grpSpPr>
            <a:xfrm>
              <a:off x="5434307" y="3221243"/>
              <a:ext cx="1512657" cy="3336066"/>
              <a:chOff x="5434307" y="3221243"/>
              <a:chExt cx="1512657" cy="333606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8" name="テキスト ボックス 417">
                    <a:extLst>
                      <a:ext uri="{FF2B5EF4-FFF2-40B4-BE49-F238E27FC236}">
                        <a16:creationId xmlns:a16="http://schemas.microsoft.com/office/drawing/2014/main" id="{CFA7B30F-DA0E-498F-88F9-9A71734A6387}"/>
                      </a:ext>
                    </a:extLst>
                  </p:cNvPr>
                  <p:cNvSpPr txBox="1"/>
                  <p:nvPr/>
                </p:nvSpPr>
                <p:spPr>
                  <a:xfrm>
                    <a:off x="5562221" y="3221243"/>
                    <a:ext cx="82426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050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入射角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/>
                        </m:sSub>
                      </m:oMath>
                    </a14:m>
                    <a:endParaRPr kumimoji="1" lang="ja-JP" altLang="en-US" sz="12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endParaRPr>
                  </a:p>
                </p:txBody>
              </p:sp>
            </mc:Choice>
            <mc:Fallback xmlns="">
              <p:sp>
                <p:nvSpPr>
                  <p:cNvPr id="418" name="テキスト ボックス 417">
                    <a:extLst>
                      <a:ext uri="{FF2B5EF4-FFF2-40B4-BE49-F238E27FC236}">
                        <a16:creationId xmlns:a16="http://schemas.microsoft.com/office/drawing/2014/main" id="{CFA7B30F-DA0E-498F-88F9-9A71734A638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62221" y="3221243"/>
                    <a:ext cx="824265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1111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9" name="テキスト ボックス 418">
                    <a:extLst>
                      <a:ext uri="{FF2B5EF4-FFF2-40B4-BE49-F238E27FC236}">
                        <a16:creationId xmlns:a16="http://schemas.microsoft.com/office/drawing/2014/main" id="{251CD7A2-E070-4C40-A6A1-FC94955BCF20}"/>
                      </a:ext>
                    </a:extLst>
                  </p:cNvPr>
                  <p:cNvSpPr txBox="1"/>
                  <p:nvPr/>
                </p:nvSpPr>
                <p:spPr>
                  <a:xfrm>
                    <a:off x="5562221" y="3830579"/>
                    <a:ext cx="781368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050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屈折角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kumimoji="1" lang="en-US" altLang="ja-JP" sz="1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a14:m>
                    <a:endParaRPr kumimoji="1" lang="ja-JP" altLang="en-US" sz="12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endParaRPr>
                  </a:p>
                </p:txBody>
              </p:sp>
            </mc:Choice>
            <mc:Fallback xmlns="">
              <p:sp>
                <p:nvSpPr>
                  <p:cNvPr id="419" name="テキスト ボックス 418">
                    <a:extLst>
                      <a:ext uri="{FF2B5EF4-FFF2-40B4-BE49-F238E27FC236}">
                        <a16:creationId xmlns:a16="http://schemas.microsoft.com/office/drawing/2014/main" id="{251CD7A2-E070-4C40-A6A1-FC94955BCF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62221" y="3830579"/>
                    <a:ext cx="781368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1111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0" name="テキスト ボックス 419">
                    <a:extLst>
                      <a:ext uri="{FF2B5EF4-FFF2-40B4-BE49-F238E27FC236}">
                        <a16:creationId xmlns:a16="http://schemas.microsoft.com/office/drawing/2014/main" id="{AC32A9F2-4D94-41BF-BEC2-1543A08B7FF0}"/>
                      </a:ext>
                    </a:extLst>
                  </p:cNvPr>
                  <p:cNvSpPr txBox="1"/>
                  <p:nvPr/>
                </p:nvSpPr>
                <p:spPr>
                  <a:xfrm>
                    <a:off x="5562221" y="4471155"/>
                    <a:ext cx="1350050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050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物質名 </a:t>
                    </a:r>
                    <a:r>
                      <a:rPr kumimoji="1" lang="en-US" altLang="ja-JP" sz="1050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| </a:t>
                    </a:r>
                    <a:r>
                      <a:rPr kumimoji="1" lang="ja-JP" altLang="en-US" sz="1050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屈折率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/>
                        </m:sSub>
                      </m:oMath>
                    </a14:m>
                    <a:endParaRPr kumimoji="1" lang="ja-JP" altLang="en-US" sz="12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endParaRPr>
                  </a:p>
                </p:txBody>
              </p:sp>
            </mc:Choice>
            <mc:Fallback xmlns="">
              <p:sp>
                <p:nvSpPr>
                  <p:cNvPr id="420" name="テキスト ボックス 419">
                    <a:extLst>
                      <a:ext uri="{FF2B5EF4-FFF2-40B4-BE49-F238E27FC236}">
                        <a16:creationId xmlns:a16="http://schemas.microsoft.com/office/drawing/2014/main" id="{AC32A9F2-4D94-41BF-BEC2-1543A08B7FF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62221" y="4471155"/>
                    <a:ext cx="1350050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1111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1" name="テキスト ボックス 420">
                    <a:extLst>
                      <a:ext uri="{FF2B5EF4-FFF2-40B4-BE49-F238E27FC236}">
                        <a16:creationId xmlns:a16="http://schemas.microsoft.com/office/drawing/2014/main" id="{AC322FDF-AB21-4D9D-93D0-47576E1F006D}"/>
                      </a:ext>
                    </a:extLst>
                  </p:cNvPr>
                  <p:cNvSpPr txBox="1"/>
                  <p:nvPr/>
                </p:nvSpPr>
                <p:spPr>
                  <a:xfrm>
                    <a:off x="5434307" y="5701977"/>
                    <a:ext cx="1512657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1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/>
                          </m:sSub>
                          <m:func>
                            <m:funcPr>
                              <m:ctrlPr>
                                <a:rPr kumimoji="1" lang="en-US" altLang="ja-JP" sz="1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1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kumimoji="1" lang="en-US" altLang="ja-JP" sz="1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1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/>
                              </m:sSub>
                            </m:e>
                          </m:func>
                          <m:r>
                            <a:rPr kumimoji="1" lang="en-US" altLang="ja-JP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UD デジタル 教科書体 NK-R" panose="02020400000000000000" pitchFamily="18" charset="-128"/>
                            </a:rPr>
                            <m:t>=</m:t>
                          </m:r>
                          <m:sSub>
                            <m:sSubPr>
                              <m:ctrlPr>
                                <a:rPr kumimoji="1" lang="en-US" altLang="ja-JP" sz="11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en-US" altLang="ja-JP" sz="1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func>
                            <m:funcPr>
                              <m:ctrlPr>
                                <a:rPr kumimoji="1" lang="en-US" altLang="ja-JP" sz="1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 sz="1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kumimoji="1" lang="en-US" altLang="ja-JP" sz="1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1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1" lang="en-US" altLang="ja-JP" sz="1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func>
                        </m:oMath>
                      </m:oMathPara>
                    </a14:m>
                    <a:endParaRPr kumimoji="1" lang="ja-JP" altLang="en-US" sz="11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endParaRPr>
                  </a:p>
                </p:txBody>
              </p:sp>
            </mc:Choice>
            <mc:Fallback xmlns="">
              <p:sp>
                <p:nvSpPr>
                  <p:cNvPr id="421" name="テキスト ボックス 420">
                    <a:extLst>
                      <a:ext uri="{FF2B5EF4-FFF2-40B4-BE49-F238E27FC236}">
                        <a16:creationId xmlns:a16="http://schemas.microsoft.com/office/drawing/2014/main" id="{AC322FDF-AB21-4D9D-93D0-47576E1F006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34307" y="5701977"/>
                    <a:ext cx="1512657" cy="2616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2" name="テキスト ボックス 421">
                    <a:extLst>
                      <a:ext uri="{FF2B5EF4-FFF2-40B4-BE49-F238E27FC236}">
                        <a16:creationId xmlns:a16="http://schemas.microsoft.com/office/drawing/2014/main" id="{75DF2F64-A908-42ED-9D2F-35ECC8E2806B}"/>
                      </a:ext>
                    </a:extLst>
                  </p:cNvPr>
                  <p:cNvSpPr txBox="1"/>
                  <p:nvPr/>
                </p:nvSpPr>
                <p:spPr>
                  <a:xfrm>
                    <a:off x="5562221" y="6280310"/>
                    <a:ext cx="1232838" cy="27699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05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物質</a:t>
                    </a:r>
                    <a:r>
                      <a:rPr kumimoji="1" lang="en-US" altLang="ja-JP" sz="105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X</a:t>
                    </a:r>
                    <a:r>
                      <a:rPr kumimoji="1" lang="ja-JP" altLang="en-US" sz="105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 </a:t>
                    </a:r>
                    <a:r>
                      <a:rPr kumimoji="1" lang="en-US" altLang="ja-JP" sz="105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| </a:t>
                    </a:r>
                    <a:r>
                      <a:rPr kumimoji="1" lang="ja-JP" altLang="en-US" sz="105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rPr>
                      <a:t>屈折率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kumimoji="1" lang="en-US" altLang="ja-JP" sz="1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a14:m>
                    <a:endParaRPr kumimoji="1" lang="ja-JP" altLang="en-US" sz="1200" dirty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endParaRPr>
                  </a:p>
                </p:txBody>
              </p:sp>
            </mc:Choice>
            <mc:Fallback xmlns="">
              <p:sp>
                <p:nvSpPr>
                  <p:cNvPr id="422" name="テキスト ボックス 421">
                    <a:extLst>
                      <a:ext uri="{FF2B5EF4-FFF2-40B4-BE49-F238E27FC236}">
                        <a16:creationId xmlns:a16="http://schemas.microsoft.com/office/drawing/2014/main" id="{75DF2F64-A908-42ED-9D2F-35ECC8E2806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62221" y="6280310"/>
                    <a:ext cx="1232838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1111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3" name="テキスト ボックス 422">
                <a:extLst>
                  <a:ext uri="{FF2B5EF4-FFF2-40B4-BE49-F238E27FC236}">
                    <a16:creationId xmlns:a16="http://schemas.microsoft.com/office/drawing/2014/main" id="{599F9061-E09F-4B10-B843-4D7A5E804BB0}"/>
                  </a:ext>
                </a:extLst>
              </p:cNvPr>
              <p:cNvSpPr txBox="1"/>
              <p:nvPr/>
            </p:nvSpPr>
            <p:spPr>
              <a:xfrm>
                <a:off x="5587944" y="5516101"/>
                <a:ext cx="94128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スネルの法則</a:t>
                </a:r>
                <a:endParaRPr kumimoji="1" lang="ja-JP" altLang="en-US" sz="12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D1EEAAC7-FFBF-4CDD-87EE-E816B5407F46}"/>
                </a:ext>
              </a:extLst>
            </p:cNvPr>
            <p:cNvCxnSpPr>
              <a:stCxn id="430" idx="0"/>
              <a:endCxn id="430" idx="2"/>
            </p:cNvCxnSpPr>
            <p:nvPr/>
          </p:nvCxnSpPr>
          <p:spPr>
            <a:xfrm>
              <a:off x="6153058" y="6578776"/>
              <a:ext cx="0" cy="366609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5" name="グループ化 414">
              <a:extLst>
                <a:ext uri="{FF2B5EF4-FFF2-40B4-BE49-F238E27FC236}">
                  <a16:creationId xmlns:a16="http://schemas.microsoft.com/office/drawing/2014/main" id="{C45A70F0-878A-492A-99BD-B8F241646FED}"/>
                </a:ext>
              </a:extLst>
            </p:cNvPr>
            <p:cNvGrpSpPr/>
            <p:nvPr/>
          </p:nvGrpSpPr>
          <p:grpSpPr>
            <a:xfrm>
              <a:off x="5434307" y="2959639"/>
              <a:ext cx="1385316" cy="2554015"/>
              <a:chOff x="5434307" y="2959639"/>
              <a:chExt cx="1385316" cy="2554015"/>
            </a:xfrm>
          </p:grpSpPr>
          <p:sp>
            <p:nvSpPr>
              <p:cNvPr id="416" name="テキスト ボックス 415">
                <a:extLst>
                  <a:ext uri="{FF2B5EF4-FFF2-40B4-BE49-F238E27FC236}">
                    <a16:creationId xmlns:a16="http://schemas.microsoft.com/office/drawing/2014/main" id="{792ED23F-340C-4F93-B29D-6749D80CF45D}"/>
                  </a:ext>
                </a:extLst>
              </p:cNvPr>
              <p:cNvSpPr txBox="1"/>
              <p:nvPr/>
            </p:nvSpPr>
            <p:spPr>
              <a:xfrm>
                <a:off x="5434307" y="2959639"/>
                <a:ext cx="13853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u="sng" dirty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① 計測　　　　　　　　　</a:t>
                </a:r>
              </a:p>
            </p:txBody>
          </p:sp>
          <p:sp>
            <p:nvSpPr>
              <p:cNvPr id="417" name="テキスト ボックス 416">
                <a:extLst>
                  <a:ext uri="{FF2B5EF4-FFF2-40B4-BE49-F238E27FC236}">
                    <a16:creationId xmlns:a16="http://schemas.microsoft.com/office/drawing/2014/main" id="{94F1B7A9-903C-4E9D-93D7-3C5B80EAE660}"/>
                  </a:ext>
                </a:extLst>
              </p:cNvPr>
              <p:cNvSpPr txBox="1"/>
              <p:nvPr/>
            </p:nvSpPr>
            <p:spPr>
              <a:xfrm>
                <a:off x="5434307" y="5236655"/>
                <a:ext cx="13853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u="sng" dirty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② 計算　　　　　　　　　</a:t>
                </a:r>
              </a:p>
            </p:txBody>
          </p:sp>
        </p:grpSp>
      </p:grpSp>
      <p:grpSp>
        <p:nvGrpSpPr>
          <p:cNvPr id="431" name="グループ化 430">
            <a:extLst>
              <a:ext uri="{FF2B5EF4-FFF2-40B4-BE49-F238E27FC236}">
                <a16:creationId xmlns:a16="http://schemas.microsoft.com/office/drawing/2014/main" id="{EB793126-B7DE-4E34-8726-E5DE5BCC82B6}"/>
              </a:ext>
            </a:extLst>
          </p:cNvPr>
          <p:cNvGrpSpPr/>
          <p:nvPr/>
        </p:nvGrpSpPr>
        <p:grpSpPr>
          <a:xfrm>
            <a:off x="2543748" y="8373407"/>
            <a:ext cx="1763635" cy="1478972"/>
            <a:chOff x="2543748" y="8373407"/>
            <a:chExt cx="1763635" cy="1478972"/>
          </a:xfrm>
        </p:grpSpPr>
        <p:cxnSp>
          <p:nvCxnSpPr>
            <p:cNvPr id="432" name="直線矢印コネクタ 431">
              <a:extLst>
                <a:ext uri="{FF2B5EF4-FFF2-40B4-BE49-F238E27FC236}">
                  <a16:creationId xmlns:a16="http://schemas.microsoft.com/office/drawing/2014/main" id="{32B5F909-9865-4816-BFE9-B408E5A3BC36}"/>
                </a:ext>
              </a:extLst>
            </p:cNvPr>
            <p:cNvCxnSpPr/>
            <p:nvPr/>
          </p:nvCxnSpPr>
          <p:spPr>
            <a:xfrm flipV="1">
              <a:off x="4150660" y="8809228"/>
              <a:ext cx="0" cy="7519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線矢印コネクタ 432">
              <a:extLst>
                <a:ext uri="{FF2B5EF4-FFF2-40B4-BE49-F238E27FC236}">
                  <a16:creationId xmlns:a16="http://schemas.microsoft.com/office/drawing/2014/main" id="{1BC00ACD-4952-498D-BE2A-0B271E262E76}"/>
                </a:ext>
              </a:extLst>
            </p:cNvPr>
            <p:cNvCxnSpPr/>
            <p:nvPr/>
          </p:nvCxnSpPr>
          <p:spPr>
            <a:xfrm flipV="1">
              <a:off x="2708841" y="8809228"/>
              <a:ext cx="0" cy="7519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線矢印コネクタ 433">
              <a:extLst>
                <a:ext uri="{FF2B5EF4-FFF2-40B4-BE49-F238E27FC236}">
                  <a16:creationId xmlns:a16="http://schemas.microsoft.com/office/drawing/2014/main" id="{EB84A569-C4A8-4C5F-AB68-0121822E78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9759" y="8373407"/>
              <a:ext cx="0" cy="11877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5" name="テキスト ボックス 434">
              <a:extLst>
                <a:ext uri="{FF2B5EF4-FFF2-40B4-BE49-F238E27FC236}">
                  <a16:creationId xmlns:a16="http://schemas.microsoft.com/office/drawing/2014/main" id="{FE09B5C6-CE22-4512-ACAF-EDB76F9DE33B}"/>
                </a:ext>
              </a:extLst>
            </p:cNvPr>
            <p:cNvSpPr txBox="1"/>
            <p:nvPr/>
          </p:nvSpPr>
          <p:spPr>
            <a:xfrm>
              <a:off x="3981653" y="9585035"/>
              <a:ext cx="32573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光</a:t>
              </a:r>
            </a:p>
          </p:txBody>
        </p:sp>
        <p:sp>
          <p:nvSpPr>
            <p:cNvPr id="436" name="テキスト ボックス 435">
              <a:extLst>
                <a:ext uri="{FF2B5EF4-FFF2-40B4-BE49-F238E27FC236}">
                  <a16:creationId xmlns:a16="http://schemas.microsoft.com/office/drawing/2014/main" id="{57079A73-F5A7-4659-BEEB-C56524A743DF}"/>
                </a:ext>
              </a:extLst>
            </p:cNvPr>
            <p:cNvSpPr txBox="1"/>
            <p:nvPr/>
          </p:nvSpPr>
          <p:spPr>
            <a:xfrm>
              <a:off x="2543748" y="9575769"/>
              <a:ext cx="32573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光</a:t>
              </a:r>
            </a:p>
          </p:txBody>
        </p:sp>
        <p:sp>
          <p:nvSpPr>
            <p:cNvPr id="437" name="テキスト ボックス 436">
              <a:extLst>
                <a:ext uri="{FF2B5EF4-FFF2-40B4-BE49-F238E27FC236}">
                  <a16:creationId xmlns:a16="http://schemas.microsoft.com/office/drawing/2014/main" id="{352ABCC3-1F0B-4601-A5D2-569561877E98}"/>
                </a:ext>
              </a:extLst>
            </p:cNvPr>
            <p:cNvSpPr txBox="1"/>
            <p:nvPr/>
          </p:nvSpPr>
          <p:spPr>
            <a:xfrm>
              <a:off x="3273968" y="9590769"/>
              <a:ext cx="32573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目</a:t>
              </a:r>
            </a:p>
          </p:txBody>
        </p:sp>
      </p:grpSp>
      <p:sp>
        <p:nvSpPr>
          <p:cNvPr id="438" name="テキスト ボックス 437">
            <a:extLst>
              <a:ext uri="{FF2B5EF4-FFF2-40B4-BE49-F238E27FC236}">
                <a16:creationId xmlns:a16="http://schemas.microsoft.com/office/drawing/2014/main" id="{EE05302B-8888-41D9-92C9-F873E6336C0A}"/>
              </a:ext>
            </a:extLst>
          </p:cNvPr>
          <p:cNvSpPr txBox="1"/>
          <p:nvPr/>
        </p:nvSpPr>
        <p:spPr>
          <a:xfrm>
            <a:off x="5448194" y="9238583"/>
            <a:ext cx="1415772" cy="6212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　　　　組（　　　　）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氏名　　　　　　　　　　　　</a:t>
            </a:r>
            <a:endParaRPr kumimoji="1" lang="en-US" altLang="ja-JP" sz="12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55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6029</TotalTime>
  <Words>324</Words>
  <Application>Microsoft Office PowerPoint</Application>
  <PresentationFormat>A4 210 x 297 mm</PresentationFormat>
  <Paragraphs>244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Tekton Pro Ext</vt:lpstr>
      <vt:lpstr>UD デジタル 教科書体 NK-R</vt:lpstr>
      <vt:lpstr>UD デジタル 教科書体 NP-B</vt:lpstr>
      <vt:lpstr>游ゴシック</vt:lpstr>
      <vt:lpstr>Arial</vt:lpstr>
      <vt:lpstr>Calibri</vt:lpstr>
      <vt:lpstr>Calibri Light</vt:lpstr>
      <vt:lpstr>Cambria Math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お茶の水女子大学サイエンス＆エデュケーションセンター</dc:creator>
  <cp:lastModifiedBy>章弘 大崎</cp:lastModifiedBy>
  <cp:revision>85</cp:revision>
  <cp:lastPrinted>2019-12-20T11:03:17Z</cp:lastPrinted>
  <dcterms:created xsi:type="dcterms:W3CDTF">2017-08-28T07:08:52Z</dcterms:created>
  <dcterms:modified xsi:type="dcterms:W3CDTF">2020-01-20T22:24:26Z</dcterms:modified>
</cp:coreProperties>
</file>